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3"/>
  </p:notesMasterIdLst>
  <p:sldIdLst>
    <p:sldId id="256" r:id="rId2"/>
  </p:sldIdLst>
  <p:sldSz cx="30275213" cy="42803763"/>
  <p:notesSz cx="6715125" cy="9239250"/>
  <p:defaultTextStyle>
    <a:defPPr>
      <a:defRPr lang="en-US"/>
    </a:defPPr>
    <a:lvl1pPr algn="ctr" rtl="0" fontAlgn="base">
      <a:spcBef>
        <a:spcPct val="0"/>
      </a:spcBef>
      <a:spcAft>
        <a:spcPct val="0"/>
      </a:spcAft>
      <a:defRPr sz="8200" kern="1200">
        <a:solidFill>
          <a:schemeClr val="tx1"/>
        </a:solidFill>
        <a:latin typeface="Arial" charset="0"/>
        <a:ea typeface="+mn-ea"/>
        <a:cs typeface="+mn-cs"/>
      </a:defRPr>
    </a:lvl1pPr>
    <a:lvl2pPr marL="434980" algn="ctr" rtl="0" fontAlgn="base">
      <a:spcBef>
        <a:spcPct val="0"/>
      </a:spcBef>
      <a:spcAft>
        <a:spcPct val="0"/>
      </a:spcAft>
      <a:defRPr sz="8200" kern="1200">
        <a:solidFill>
          <a:schemeClr val="tx1"/>
        </a:solidFill>
        <a:latin typeface="Arial" charset="0"/>
        <a:ea typeface="+mn-ea"/>
        <a:cs typeface="+mn-cs"/>
      </a:defRPr>
    </a:lvl2pPr>
    <a:lvl3pPr marL="869960" algn="ctr" rtl="0" fontAlgn="base">
      <a:spcBef>
        <a:spcPct val="0"/>
      </a:spcBef>
      <a:spcAft>
        <a:spcPct val="0"/>
      </a:spcAft>
      <a:defRPr sz="8200" kern="1200">
        <a:solidFill>
          <a:schemeClr val="tx1"/>
        </a:solidFill>
        <a:latin typeface="Arial" charset="0"/>
        <a:ea typeface="+mn-ea"/>
        <a:cs typeface="+mn-cs"/>
      </a:defRPr>
    </a:lvl3pPr>
    <a:lvl4pPr marL="1304940" algn="ctr" rtl="0" fontAlgn="base">
      <a:spcBef>
        <a:spcPct val="0"/>
      </a:spcBef>
      <a:spcAft>
        <a:spcPct val="0"/>
      </a:spcAft>
      <a:defRPr sz="8200" kern="1200">
        <a:solidFill>
          <a:schemeClr val="tx1"/>
        </a:solidFill>
        <a:latin typeface="Arial" charset="0"/>
        <a:ea typeface="+mn-ea"/>
        <a:cs typeface="+mn-cs"/>
      </a:defRPr>
    </a:lvl4pPr>
    <a:lvl5pPr marL="1739920" algn="ctr" rtl="0" fontAlgn="base">
      <a:spcBef>
        <a:spcPct val="0"/>
      </a:spcBef>
      <a:spcAft>
        <a:spcPct val="0"/>
      </a:spcAft>
      <a:defRPr sz="8200" kern="1200">
        <a:solidFill>
          <a:schemeClr val="tx1"/>
        </a:solidFill>
        <a:latin typeface="Arial" charset="0"/>
        <a:ea typeface="+mn-ea"/>
        <a:cs typeface="+mn-cs"/>
      </a:defRPr>
    </a:lvl5pPr>
    <a:lvl6pPr marL="2174900" algn="l" defTabSz="869960" rtl="0" eaLnBrk="1" latinLnBrk="0" hangingPunct="1">
      <a:defRPr sz="8200" kern="1200">
        <a:solidFill>
          <a:schemeClr val="tx1"/>
        </a:solidFill>
        <a:latin typeface="Arial" charset="0"/>
        <a:ea typeface="+mn-ea"/>
        <a:cs typeface="+mn-cs"/>
      </a:defRPr>
    </a:lvl6pPr>
    <a:lvl7pPr marL="2609880" algn="l" defTabSz="869960" rtl="0" eaLnBrk="1" latinLnBrk="0" hangingPunct="1">
      <a:defRPr sz="8200" kern="1200">
        <a:solidFill>
          <a:schemeClr val="tx1"/>
        </a:solidFill>
        <a:latin typeface="Arial" charset="0"/>
        <a:ea typeface="+mn-ea"/>
        <a:cs typeface="+mn-cs"/>
      </a:defRPr>
    </a:lvl7pPr>
    <a:lvl8pPr marL="3044861" algn="l" defTabSz="869960" rtl="0" eaLnBrk="1" latinLnBrk="0" hangingPunct="1">
      <a:defRPr sz="8200" kern="1200">
        <a:solidFill>
          <a:schemeClr val="tx1"/>
        </a:solidFill>
        <a:latin typeface="Arial" charset="0"/>
        <a:ea typeface="+mn-ea"/>
        <a:cs typeface="+mn-cs"/>
      </a:defRPr>
    </a:lvl8pPr>
    <a:lvl9pPr marL="3479841" algn="l" defTabSz="869960" rtl="0" eaLnBrk="1" latinLnBrk="0" hangingPunct="1">
      <a:defRPr sz="8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6288">
          <p15:clr>
            <a:srgbClr val="A4A3A4"/>
          </p15:clr>
        </p15:guide>
        <p15:guide id="2" orient="horz" pos="26261">
          <p15:clr>
            <a:srgbClr val="A4A3A4"/>
          </p15:clr>
        </p15:guide>
        <p15:guide id="3" orient="horz" pos="2793">
          <p15:clr>
            <a:srgbClr val="A4A3A4"/>
          </p15:clr>
        </p15:guide>
        <p15:guide id="4" pos="95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6D2"/>
    <a:srgbClr val="C0C0C0"/>
    <a:srgbClr val="FF0000"/>
    <a:srgbClr val="698ED9"/>
    <a:srgbClr val="A7C4FF"/>
    <a:srgbClr val="003064"/>
    <a:srgbClr val="003399"/>
    <a:srgbClr val="0021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559" autoAdjust="0"/>
    <p:restoredTop sz="94660"/>
  </p:normalViewPr>
  <p:slideViewPr>
    <p:cSldViewPr snapToGrid="0">
      <p:cViewPr>
        <p:scale>
          <a:sx n="50" d="100"/>
          <a:sy n="50" d="100"/>
        </p:scale>
        <p:origin x="810" y="-8370"/>
      </p:cViewPr>
      <p:guideLst>
        <p:guide orient="horz" pos="6288"/>
        <p:guide orient="horz" pos="26261"/>
        <p:guide orient="horz" pos="2793"/>
        <p:guide pos="95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Cartel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Cartel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baseline="0">
                <a:solidFill>
                  <a:schemeClr val="tx1"/>
                </a:solidFill>
                <a:latin typeface="+mn-lt"/>
                <a:ea typeface="+mn-ea"/>
                <a:cs typeface="+mn-cs"/>
              </a:defRPr>
            </a:pPr>
            <a:r>
              <a:rPr lang="it-IT" sz="4000" dirty="0" err="1">
                <a:solidFill>
                  <a:schemeClr val="tx1"/>
                </a:solidFill>
              </a:rPr>
              <a:t>Prevalence</a:t>
            </a:r>
            <a:r>
              <a:rPr lang="it-IT" sz="4000" dirty="0">
                <a:solidFill>
                  <a:schemeClr val="tx1"/>
                </a:solidFill>
              </a:rPr>
              <a:t> of HER2+ </a:t>
            </a:r>
            <a:r>
              <a:rPr lang="it-IT" sz="4000" dirty="0" smtClean="0">
                <a:solidFill>
                  <a:schemeClr val="tx1"/>
                </a:solidFill>
              </a:rPr>
              <a:t>BC </a:t>
            </a:r>
            <a:r>
              <a:rPr lang="it-IT" sz="4000" dirty="0" err="1" smtClean="0">
                <a:solidFill>
                  <a:schemeClr val="tx1"/>
                </a:solidFill>
              </a:rPr>
              <a:t>among</a:t>
            </a:r>
            <a:r>
              <a:rPr lang="it-IT" sz="4000" dirty="0" smtClean="0">
                <a:solidFill>
                  <a:schemeClr val="tx1"/>
                </a:solidFill>
              </a:rPr>
              <a:t> </a:t>
            </a:r>
            <a:r>
              <a:rPr lang="it-IT" sz="4000" dirty="0">
                <a:solidFill>
                  <a:schemeClr val="tx1"/>
                </a:solidFill>
              </a:rPr>
              <a:t>BRCA1+ </a:t>
            </a:r>
          </a:p>
        </c:rich>
      </c:tx>
      <c:layout>
        <c:manualLayout>
          <c:xMode val="edge"/>
          <c:yMode val="edge"/>
          <c:x val="0.11102983268468364"/>
          <c:y val="1.7471146946123554E-2"/>
        </c:manualLayout>
      </c:layout>
      <c:overlay val="0"/>
      <c:spPr>
        <a:noFill/>
        <a:ln>
          <a:noFill/>
        </a:ln>
        <a:effectLst/>
      </c:spPr>
      <c:txPr>
        <a:bodyPr rot="0" spcFirstLastPara="1" vertOverflow="ellipsis" vert="horz" wrap="square" anchor="ctr" anchorCtr="1"/>
        <a:lstStyle/>
        <a:p>
          <a:pPr>
            <a:defRPr sz="4000" b="1" i="0" u="none" strike="noStrike" kern="1200" baseline="0">
              <a:solidFill>
                <a:schemeClr val="tx1"/>
              </a:solidFill>
              <a:latin typeface="+mn-lt"/>
              <a:ea typeface="+mn-ea"/>
              <a:cs typeface="+mn-cs"/>
            </a:defRPr>
          </a:pPr>
          <a:endParaRPr lang="it-IT"/>
        </a:p>
      </c:txPr>
    </c:title>
    <c:autoTitleDeleted val="0"/>
    <c:plotArea>
      <c:layout>
        <c:manualLayout>
          <c:layoutTarget val="inner"/>
          <c:xMode val="edge"/>
          <c:yMode val="edge"/>
          <c:x val="0.26351634398541901"/>
          <c:y val="0.26176751551981015"/>
          <c:w val="0.4571138578642131"/>
          <c:h val="0.67120746429473721"/>
        </c:manualLayout>
      </c:layout>
      <c:pieChart>
        <c:varyColors val="1"/>
        <c:ser>
          <c:idx val="0"/>
          <c:order val="0"/>
          <c:dPt>
            <c:idx val="0"/>
            <c:bubble3D val="0"/>
            <c:spPr>
              <a:solidFill>
                <a:srgbClr val="0046D2"/>
              </a:solidFill>
              <a:ln>
                <a:noFill/>
              </a:ln>
              <a:effectLst/>
            </c:spPr>
            <c:extLst xmlns:c16r2="http://schemas.microsoft.com/office/drawing/2015/06/chart">
              <c:ext xmlns:c16="http://schemas.microsoft.com/office/drawing/2014/chart" uri="{C3380CC4-5D6E-409C-BE32-E72D297353CC}">
                <c16:uniqueId val="{00000001-3BC3-E649-A088-CC8DFBEBF317}"/>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xmlns:c16r2="http://schemas.microsoft.com/office/drawing/2015/06/chart">
              <c:ext xmlns:c16="http://schemas.microsoft.com/office/drawing/2014/chart" uri="{C3380CC4-5D6E-409C-BE32-E72D297353CC}">
                <c16:uniqueId val="{00000003-3BC3-E649-A088-CC8DFBEBF317}"/>
              </c:ext>
            </c:extLst>
          </c:dPt>
          <c:dLbls>
            <c:spPr>
              <a:noFill/>
              <a:ln>
                <a:noFill/>
              </a:ln>
              <a:effectLst/>
            </c:spPr>
            <c:txPr>
              <a:bodyPr rot="0" spcFirstLastPara="1" vertOverflow="ellipsis" vert="horz" wrap="square" lIns="38100" tIns="19050" rIns="38100" bIns="19050" anchor="ctr" anchorCtr="1">
                <a:spAutoFit/>
              </a:bodyPr>
              <a:lstStyle/>
              <a:p>
                <a:pPr>
                  <a:defRPr sz="3600" b="0" i="0" u="none" strike="noStrike" kern="1200" baseline="0">
                    <a:solidFill>
                      <a:schemeClr val="bg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a:solidFill>
                    <a:schemeClr val="tx2">
                      <a:lumMod val="35000"/>
                      <a:lumOff val="65000"/>
                    </a:schemeClr>
                  </a:solidFill>
                </a:ln>
                <a:effectLst/>
              </c:spPr>
            </c:leaderLines>
            <c:extLst xmlns:c16r2="http://schemas.microsoft.com/office/drawing/2015/06/chart">
              <c:ext xmlns:c15="http://schemas.microsoft.com/office/drawing/2012/chart" uri="{CE6537A1-D6FC-4f65-9D91-7224C49458BB}">
                <c15:layout/>
              </c:ext>
            </c:extLst>
          </c:dLbls>
          <c:cat>
            <c:strRef>
              <c:f>Foglio1!$B$31:$B$32</c:f>
              <c:strCache>
                <c:ptCount val="2"/>
                <c:pt idx="0">
                  <c:v>BRCA 1</c:v>
                </c:pt>
                <c:pt idx="1">
                  <c:v>HER2+</c:v>
                </c:pt>
              </c:strCache>
            </c:strRef>
          </c:cat>
          <c:val>
            <c:numRef>
              <c:f>Foglio1!$C$31:$C$32</c:f>
              <c:numCache>
                <c:formatCode>General</c:formatCode>
                <c:ptCount val="2"/>
                <c:pt idx="0">
                  <c:v>231</c:v>
                </c:pt>
                <c:pt idx="1">
                  <c:v>6</c:v>
                </c:pt>
              </c:numCache>
            </c:numRef>
          </c:val>
          <c:extLst xmlns:c16r2="http://schemas.microsoft.com/office/drawing/2015/06/chart">
            <c:ext xmlns:c16="http://schemas.microsoft.com/office/drawing/2014/chart" uri="{C3380CC4-5D6E-409C-BE32-E72D297353CC}">
              <c16:uniqueId val="{00000004-3BC3-E649-A088-CC8DFBEBF317}"/>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b"/>
      <c:layout>
        <c:manualLayout>
          <c:xMode val="edge"/>
          <c:yMode val="edge"/>
          <c:x val="0.68718807068321641"/>
          <c:y val="0.43054607757363661"/>
          <c:w val="0.26518663411867299"/>
          <c:h val="0.29167614464858554"/>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2"/>
              </a:solidFill>
              <a:latin typeface="+mn-lt"/>
              <a:ea typeface="+mn-ea"/>
              <a:cs typeface="+mn-cs"/>
            </a:defRPr>
          </a:pPr>
          <a:endParaRPr lang="it-IT"/>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baseline="0">
                <a:solidFill>
                  <a:schemeClr val="tx1">
                    <a:lumMod val="65000"/>
                    <a:lumOff val="35000"/>
                  </a:schemeClr>
                </a:solidFill>
                <a:latin typeface="+mn-lt"/>
                <a:ea typeface="+mn-ea"/>
                <a:cs typeface="+mn-cs"/>
              </a:defRPr>
            </a:pPr>
            <a:r>
              <a:rPr lang="it-IT" sz="4000" dirty="0" err="1">
                <a:solidFill>
                  <a:schemeClr val="tx1"/>
                </a:solidFill>
              </a:rPr>
              <a:t>Prevalence</a:t>
            </a:r>
            <a:r>
              <a:rPr lang="it-IT" sz="4000" dirty="0">
                <a:solidFill>
                  <a:schemeClr val="tx1"/>
                </a:solidFill>
              </a:rPr>
              <a:t> of</a:t>
            </a:r>
            <a:r>
              <a:rPr lang="it-IT" sz="4000" baseline="0" dirty="0">
                <a:solidFill>
                  <a:schemeClr val="tx1"/>
                </a:solidFill>
              </a:rPr>
              <a:t> HER2</a:t>
            </a:r>
            <a:r>
              <a:rPr lang="it-IT" sz="4000" baseline="0" dirty="0" smtClean="0">
                <a:solidFill>
                  <a:schemeClr val="tx1"/>
                </a:solidFill>
              </a:rPr>
              <a:t>+ BC </a:t>
            </a:r>
            <a:r>
              <a:rPr lang="it-IT" sz="4000" baseline="0" dirty="0" err="1" smtClean="0">
                <a:solidFill>
                  <a:schemeClr val="tx1"/>
                </a:solidFill>
              </a:rPr>
              <a:t>among</a:t>
            </a:r>
            <a:r>
              <a:rPr lang="it-IT" sz="4000" baseline="0" dirty="0" smtClean="0">
                <a:solidFill>
                  <a:schemeClr val="tx1"/>
                </a:solidFill>
              </a:rPr>
              <a:t> BRCA2+</a:t>
            </a:r>
            <a:endParaRPr lang="it-IT" sz="4000" dirty="0">
              <a:solidFill>
                <a:schemeClr val="tx1"/>
              </a:solidFill>
            </a:endParaRPr>
          </a:p>
        </c:rich>
      </c:tx>
      <c:layout/>
      <c:overlay val="0"/>
      <c:spPr>
        <a:noFill/>
        <a:ln>
          <a:noFill/>
        </a:ln>
        <a:effectLst/>
      </c:spPr>
      <c:txPr>
        <a:bodyPr rot="0" spcFirstLastPara="1" vertOverflow="ellipsis" vert="horz" wrap="square" anchor="ctr" anchorCtr="1"/>
        <a:lstStyle/>
        <a:p>
          <a:pPr>
            <a:defRPr sz="4000" b="1" i="0" u="none" strike="noStrike" kern="1200" baseline="0">
              <a:solidFill>
                <a:schemeClr val="tx1">
                  <a:lumMod val="65000"/>
                  <a:lumOff val="35000"/>
                </a:schemeClr>
              </a:solidFill>
              <a:latin typeface="+mn-lt"/>
              <a:ea typeface="+mn-ea"/>
              <a:cs typeface="+mn-cs"/>
            </a:defRPr>
          </a:pPr>
          <a:endParaRPr lang="it-IT"/>
        </a:p>
      </c:txPr>
    </c:title>
    <c:autoTitleDeleted val="0"/>
    <c:plotArea>
      <c:layout>
        <c:manualLayout>
          <c:layoutTarget val="inner"/>
          <c:xMode val="edge"/>
          <c:yMode val="edge"/>
          <c:x val="0.27482095321152961"/>
          <c:y val="0.25644704238769045"/>
          <c:w val="0.43488196814071006"/>
          <c:h val="0.66549567560553569"/>
        </c:manualLayout>
      </c:layout>
      <c:pieChart>
        <c:varyColors val="1"/>
        <c:ser>
          <c:idx val="0"/>
          <c:order val="0"/>
          <c:dPt>
            <c:idx val="0"/>
            <c:bubble3D val="0"/>
            <c:spPr>
              <a:solidFill>
                <a:srgbClr val="0046D2"/>
              </a:solidFill>
              <a:ln>
                <a:noFill/>
              </a:ln>
              <a:effectLst>
                <a:outerShdw blurRad="57150" dist="19050" dir="5400000" algn="ctr" rotWithShape="0">
                  <a:srgbClr val="000000">
                    <a:alpha val="63000"/>
                  </a:srgbClr>
                </a:outerShdw>
              </a:effectLst>
              <a:scene3d>
                <a:camera prst="orthographicFront">
                  <a:rot lat="0" lon="0" rev="0"/>
                </a:camera>
                <a:lightRig rig="threePt" dir="tl"/>
              </a:scene3d>
              <a:sp3d>
                <a:bevelT w="0" h="0"/>
              </a:sp3d>
            </c:spPr>
            <c:extLst xmlns:c16r2="http://schemas.microsoft.com/office/drawing/2015/06/chart">
              <c:ext xmlns:c16="http://schemas.microsoft.com/office/drawing/2014/chart" uri="{C3380CC4-5D6E-409C-BE32-E72D297353CC}">
                <c16:uniqueId val="{00000001-2505-0F42-B581-C76763356AA0}"/>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l"/>
              </a:scene3d>
              <a:sp3d>
                <a:bevelT w="0" h="0"/>
              </a:sp3d>
            </c:spPr>
            <c:extLst xmlns:c16r2="http://schemas.microsoft.com/office/drawing/2015/06/chart">
              <c:ext xmlns:c16="http://schemas.microsoft.com/office/drawing/2014/chart" uri="{C3380CC4-5D6E-409C-BE32-E72D297353CC}">
                <c16:uniqueId val="{00000003-2505-0F42-B581-C76763356AA0}"/>
              </c:ext>
            </c:extLst>
          </c:dPt>
          <c:dLbls>
            <c:spPr>
              <a:noFill/>
              <a:ln>
                <a:noFill/>
              </a:ln>
              <a:effectLst/>
            </c:spPr>
            <c:txPr>
              <a:bodyPr rot="0" spcFirstLastPara="1" vertOverflow="ellipsis" vert="horz" wrap="square" lIns="38100" tIns="19050" rIns="38100" bIns="19050" anchor="ctr" anchorCtr="1">
                <a:spAutoFit/>
              </a:bodyPr>
              <a:lstStyle/>
              <a:p>
                <a:pPr>
                  <a:defRPr sz="3600" b="0" i="0" u="none" strike="noStrike" kern="1200" baseline="0">
                    <a:solidFill>
                      <a:schemeClr val="bg1"/>
                    </a:solidFill>
                    <a:latin typeface="+mn-lt"/>
                    <a:ea typeface="+mn-ea"/>
                    <a:cs typeface="+mn-cs"/>
                  </a:defRPr>
                </a:pPr>
                <a:endParaRPr lang="it-IT"/>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Foglio1!$B$33:$B$34</c:f>
              <c:strCache>
                <c:ptCount val="2"/>
                <c:pt idx="0">
                  <c:v>BRCA 2</c:v>
                </c:pt>
                <c:pt idx="1">
                  <c:v>HER2+</c:v>
                </c:pt>
              </c:strCache>
            </c:strRef>
          </c:cat>
          <c:val>
            <c:numRef>
              <c:f>Foglio1!$C$33:$C$34</c:f>
              <c:numCache>
                <c:formatCode>General</c:formatCode>
                <c:ptCount val="2"/>
                <c:pt idx="0">
                  <c:v>173</c:v>
                </c:pt>
                <c:pt idx="1">
                  <c:v>8</c:v>
                </c:pt>
              </c:numCache>
            </c:numRef>
          </c:val>
          <c:extLst xmlns:c16r2="http://schemas.microsoft.com/office/drawing/2015/06/chart">
            <c:ext xmlns:c16="http://schemas.microsoft.com/office/drawing/2014/chart" uri="{C3380CC4-5D6E-409C-BE32-E72D297353CC}">
              <c16:uniqueId val="{00000004-2505-0F42-B581-C76763356AA0}"/>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b"/>
      <c:layout>
        <c:manualLayout>
          <c:xMode val="edge"/>
          <c:yMode val="edge"/>
          <c:x val="0.69873818897637807"/>
          <c:y val="0.30013524351122778"/>
          <c:w val="0.25807917760279964"/>
          <c:h val="0.37579068241469815"/>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dirty="0"/>
          </a:p>
        </p:txBody>
      </p:sp>
      <p:sp>
        <p:nvSpPr>
          <p:cNvPr id="3075" name="Rectangle 3"/>
          <p:cNvSpPr>
            <a:spLocks noGrp="1" noChangeArrowheads="1"/>
          </p:cNvSpPr>
          <p:nvPr>
            <p:ph type="dt" idx="1"/>
          </p:nvPr>
        </p:nvSpPr>
        <p:spPr bwMode="auto">
          <a:xfrm>
            <a:off x="380365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076" name="Rectangle 4"/>
          <p:cNvSpPr>
            <a:spLocks noGrp="1" noRot="1" noChangeAspect="1" noChangeArrowheads="1" noTextEdit="1"/>
          </p:cNvSpPr>
          <p:nvPr>
            <p:ph type="sldImg" idx="2"/>
          </p:nvPr>
        </p:nvSpPr>
        <p:spPr bwMode="auto">
          <a:xfrm>
            <a:off x="2132013" y="692150"/>
            <a:ext cx="2452687" cy="3465513"/>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71513" y="4389438"/>
            <a:ext cx="5372100" cy="4157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dirty="0"/>
          </a:p>
        </p:txBody>
      </p:sp>
      <p:sp>
        <p:nvSpPr>
          <p:cNvPr id="3079" name="Rectangle 7"/>
          <p:cNvSpPr>
            <a:spLocks noGrp="1" noChangeArrowheads="1"/>
          </p:cNvSpPr>
          <p:nvPr>
            <p:ph type="sldNum" sz="quarter" idx="5"/>
          </p:nvPr>
        </p:nvSpPr>
        <p:spPr bwMode="auto">
          <a:xfrm>
            <a:off x="380365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645BAB7-E9F9-435A-B8BD-F70ADBBCBAF6}" type="slidenum">
              <a:rPr lang="en-US"/>
              <a:pPr/>
              <a:t>‹N›</a:t>
            </a:fld>
            <a:endParaRPr lang="en-US" dirty="0"/>
          </a:p>
        </p:txBody>
      </p:sp>
    </p:spTree>
    <p:extLst>
      <p:ext uri="{BB962C8B-B14F-4D97-AF65-F5344CB8AC3E}">
        <p14:creationId xmlns:p14="http://schemas.microsoft.com/office/powerpoint/2010/main" val="5442841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100" kern="1200">
        <a:solidFill>
          <a:schemeClr val="tx1"/>
        </a:solidFill>
        <a:latin typeface="Arial" charset="0"/>
        <a:ea typeface="+mn-ea"/>
        <a:cs typeface="+mn-cs"/>
      </a:defRPr>
    </a:lvl1pPr>
    <a:lvl2pPr marL="434980" algn="l" rtl="0" fontAlgn="base">
      <a:spcBef>
        <a:spcPct val="30000"/>
      </a:spcBef>
      <a:spcAft>
        <a:spcPct val="0"/>
      </a:spcAft>
      <a:defRPr sz="1100" kern="1200">
        <a:solidFill>
          <a:schemeClr val="tx1"/>
        </a:solidFill>
        <a:latin typeface="Arial" charset="0"/>
        <a:ea typeface="+mn-ea"/>
        <a:cs typeface="+mn-cs"/>
      </a:defRPr>
    </a:lvl2pPr>
    <a:lvl3pPr marL="869960" algn="l" rtl="0" fontAlgn="base">
      <a:spcBef>
        <a:spcPct val="30000"/>
      </a:spcBef>
      <a:spcAft>
        <a:spcPct val="0"/>
      </a:spcAft>
      <a:defRPr sz="1100" kern="1200">
        <a:solidFill>
          <a:schemeClr val="tx1"/>
        </a:solidFill>
        <a:latin typeface="Arial" charset="0"/>
        <a:ea typeface="+mn-ea"/>
        <a:cs typeface="+mn-cs"/>
      </a:defRPr>
    </a:lvl3pPr>
    <a:lvl4pPr marL="1304940" algn="l" rtl="0" fontAlgn="base">
      <a:spcBef>
        <a:spcPct val="30000"/>
      </a:spcBef>
      <a:spcAft>
        <a:spcPct val="0"/>
      </a:spcAft>
      <a:defRPr sz="1100" kern="1200">
        <a:solidFill>
          <a:schemeClr val="tx1"/>
        </a:solidFill>
        <a:latin typeface="Arial" charset="0"/>
        <a:ea typeface="+mn-ea"/>
        <a:cs typeface="+mn-cs"/>
      </a:defRPr>
    </a:lvl4pPr>
    <a:lvl5pPr marL="1739920" algn="l" rtl="0" fontAlgn="base">
      <a:spcBef>
        <a:spcPct val="30000"/>
      </a:spcBef>
      <a:spcAft>
        <a:spcPct val="0"/>
      </a:spcAft>
      <a:defRPr sz="1100" kern="1200">
        <a:solidFill>
          <a:schemeClr val="tx1"/>
        </a:solidFill>
        <a:latin typeface="Arial" charset="0"/>
        <a:ea typeface="+mn-ea"/>
        <a:cs typeface="+mn-cs"/>
      </a:defRPr>
    </a:lvl5pPr>
    <a:lvl6pPr marL="2174900" algn="l" defTabSz="869960" rtl="0" eaLnBrk="1" latinLnBrk="0" hangingPunct="1">
      <a:defRPr sz="1100" kern="1200">
        <a:solidFill>
          <a:schemeClr val="tx1"/>
        </a:solidFill>
        <a:latin typeface="+mn-lt"/>
        <a:ea typeface="+mn-ea"/>
        <a:cs typeface="+mn-cs"/>
      </a:defRPr>
    </a:lvl6pPr>
    <a:lvl7pPr marL="2609880" algn="l" defTabSz="869960" rtl="0" eaLnBrk="1" latinLnBrk="0" hangingPunct="1">
      <a:defRPr sz="1100" kern="1200">
        <a:solidFill>
          <a:schemeClr val="tx1"/>
        </a:solidFill>
        <a:latin typeface="+mn-lt"/>
        <a:ea typeface="+mn-ea"/>
        <a:cs typeface="+mn-cs"/>
      </a:defRPr>
    </a:lvl7pPr>
    <a:lvl8pPr marL="3044861" algn="l" defTabSz="869960" rtl="0" eaLnBrk="1" latinLnBrk="0" hangingPunct="1">
      <a:defRPr sz="1100" kern="1200">
        <a:solidFill>
          <a:schemeClr val="tx1"/>
        </a:solidFill>
        <a:latin typeface="+mn-lt"/>
        <a:ea typeface="+mn-ea"/>
        <a:cs typeface="+mn-cs"/>
      </a:defRPr>
    </a:lvl8pPr>
    <a:lvl9pPr marL="3479841" algn="l" defTabSz="869960"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2C7B9C-DA46-4FE0-B590-97F24EE1DB0E}" type="slidenum">
              <a:rPr lang="en-US"/>
              <a:pPr/>
              <a:t>1</a:t>
            </a:fld>
            <a:endParaRPr lang="en-US" dirty="0"/>
          </a:p>
        </p:txBody>
      </p:sp>
      <p:sp>
        <p:nvSpPr>
          <p:cNvPr id="4098" name="Rectangle 2"/>
          <p:cNvSpPr>
            <a:spLocks noGrp="1" noRot="1" noChangeAspect="1" noChangeArrowheads="1" noTextEdit="1"/>
          </p:cNvSpPr>
          <p:nvPr>
            <p:ph type="sldImg"/>
          </p:nvPr>
        </p:nvSpPr>
        <p:spPr>
          <a:xfrm>
            <a:off x="2132013" y="692150"/>
            <a:ext cx="2452687" cy="3465513"/>
          </a:xfrm>
          <a:ln/>
        </p:spPr>
      </p:sp>
      <p:sp>
        <p:nvSpPr>
          <p:cNvPr id="409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240000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1">
        <a:schemeClr val="bg1"/>
      </p:bgRef>
    </p:bg>
    <p:spTree>
      <p:nvGrpSpPr>
        <p:cNvPr id="1" name=""/>
        <p:cNvGrpSpPr/>
        <p:nvPr/>
      </p:nvGrpSpPr>
      <p:grpSpPr>
        <a:xfrm>
          <a:off x="0" y="0"/>
          <a:ext cx="0" cy="0"/>
          <a:chOff x="0" y="0"/>
          <a:chExt cx="0" cy="0"/>
        </a:xfrm>
      </p:grpSpPr>
      <p:grpSp>
        <p:nvGrpSpPr>
          <p:cNvPr id="451" name="Group 450"/>
          <p:cNvGrpSpPr/>
          <p:nvPr/>
        </p:nvGrpSpPr>
        <p:grpSpPr>
          <a:xfrm>
            <a:off x="2" y="0"/>
            <a:ext cx="31636548" cy="42774041"/>
            <a:chOff x="1524000" y="0"/>
            <a:chExt cx="9555163" cy="6853238"/>
          </a:xfrm>
        </p:grpSpPr>
        <p:sp>
          <p:nvSpPr>
            <p:cNvPr id="452"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3"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4"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5"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6"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7"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8"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9"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0"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1"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62"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3"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4"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5"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6"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7"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 name="Group 6"/>
          <p:cNvGrpSpPr/>
          <p:nvPr/>
        </p:nvGrpSpPr>
        <p:grpSpPr>
          <a:xfrm>
            <a:off x="4248310" y="7292050"/>
            <a:ext cx="21806245" cy="28322485"/>
            <a:chOff x="1283114" y="1168329"/>
            <a:chExt cx="6586124" cy="4537816"/>
          </a:xfrm>
        </p:grpSpPr>
        <p:sp>
          <p:nvSpPr>
            <p:cNvPr id="39" name="Rectangle 38"/>
            <p:cNvSpPr/>
            <p:nvPr/>
          </p:nvSpPr>
          <p:spPr>
            <a:xfrm>
              <a:off x="1283114" y="1168329"/>
              <a:ext cx="6586124"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283114" y="1973001"/>
              <a:ext cx="6586124" cy="3384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1" name="Isosceles Triangle 39"/>
            <p:cNvSpPr/>
            <p:nvPr/>
          </p:nvSpPr>
          <p:spPr>
            <a:xfrm rot="10800000">
              <a:off x="4362524" y="5355082"/>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4499867" y="12827885"/>
            <a:ext cx="21284180" cy="11300967"/>
          </a:xfrm>
        </p:spPr>
        <p:txBody>
          <a:bodyPr bIns="0" anchor="b">
            <a:normAutofit/>
          </a:bodyPr>
          <a:lstStyle>
            <a:lvl1pPr algn="ctr">
              <a:lnSpc>
                <a:spcPct val="80000"/>
              </a:lnSpc>
              <a:defRPr sz="15892" spc="-374">
                <a:solidFill>
                  <a:srgbClr val="FFFEFF"/>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4499867" y="24600567"/>
            <a:ext cx="21284180" cy="8326824"/>
          </a:xfrm>
        </p:spPr>
        <p:txBody>
          <a:bodyPr tIns="0">
            <a:normAutofit/>
          </a:bodyPr>
          <a:lstStyle>
            <a:lvl1pPr marL="0" indent="0" algn="ctr">
              <a:lnSpc>
                <a:spcPct val="100000"/>
              </a:lnSpc>
              <a:buNone/>
              <a:defRPr sz="5960" b="0">
                <a:solidFill>
                  <a:srgbClr val="FFFEFF"/>
                </a:solidFill>
              </a:defRPr>
            </a:lvl1pPr>
            <a:lvl2pPr marL="1135308" indent="0" algn="ctr">
              <a:buNone/>
              <a:defRPr sz="4966"/>
            </a:lvl2pPr>
            <a:lvl3pPr marL="2270615" indent="0" algn="ctr">
              <a:buNone/>
              <a:defRPr sz="4470"/>
            </a:lvl3pPr>
            <a:lvl4pPr marL="3405923" indent="0" algn="ctr">
              <a:buNone/>
              <a:defRPr sz="3973"/>
            </a:lvl4pPr>
            <a:lvl5pPr marL="4541230" indent="0" algn="ctr">
              <a:buNone/>
              <a:defRPr sz="3973"/>
            </a:lvl5pPr>
            <a:lvl6pPr marL="5676538" indent="0" algn="ctr">
              <a:buNone/>
              <a:defRPr sz="3973"/>
            </a:lvl6pPr>
            <a:lvl7pPr marL="6811846" indent="0" algn="ctr">
              <a:buNone/>
              <a:defRPr sz="3973"/>
            </a:lvl7pPr>
            <a:lvl8pPr marL="7947153" indent="0" algn="ctr">
              <a:buNone/>
              <a:defRPr sz="3973"/>
            </a:lvl8pPr>
            <a:lvl9pPr marL="9082461" indent="0" algn="ctr">
              <a:buNone/>
              <a:defRPr sz="3973"/>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2119265" y="1997509"/>
            <a:ext cx="9082564" cy="1997509"/>
          </a:xfrm>
        </p:spPr>
        <p:txBody>
          <a:bodyPr vert="horz" lIns="91440" tIns="45720" rIns="91440" bIns="45720" rtlCol="0" anchor="ctr"/>
          <a:lstStyle>
            <a:lvl1pPr>
              <a:defRPr lang="en-US"/>
            </a:lvl1pPr>
          </a:lstStyle>
          <a:p>
            <a:fld id="{9AB3A824-1A51-4B26-AD58-A6D8E14F6C04}" type="datetimeFigureOut">
              <a:rPr lang="en-US" smtClean="0"/>
              <a:t>9/27/2019</a:t>
            </a:fld>
            <a:endParaRPr lang="en-US" dirty="0"/>
          </a:p>
        </p:txBody>
      </p:sp>
      <p:sp>
        <p:nvSpPr>
          <p:cNvPr id="5" name="Footer Placeholder 4"/>
          <p:cNvSpPr>
            <a:spLocks noGrp="1"/>
          </p:cNvSpPr>
          <p:nvPr>
            <p:ph type="ftr" sz="quarter" idx="11"/>
          </p:nvPr>
        </p:nvSpPr>
        <p:spPr>
          <a:xfrm>
            <a:off x="2119265" y="38865817"/>
            <a:ext cx="26006408" cy="1997509"/>
          </a:xfrm>
        </p:spPr>
        <p:txBody>
          <a:bodyPr/>
          <a:lstStyle>
            <a:lvl1pPr algn="ctr">
              <a:defRPr/>
            </a:lvl1pPr>
          </a:lstStyle>
          <a:p>
            <a:r>
              <a:rPr lang="en-US"/>
              <a:t>
              </a:t>
            </a:r>
            <a:endParaRPr lang="en-US" dirty="0"/>
          </a:p>
        </p:txBody>
      </p:sp>
      <p:sp>
        <p:nvSpPr>
          <p:cNvPr id="6" name="Slide Number Placeholder 5"/>
          <p:cNvSpPr>
            <a:spLocks noGrp="1"/>
          </p:cNvSpPr>
          <p:nvPr>
            <p:ph type="sldNum" sz="quarter" idx="12"/>
          </p:nvPr>
        </p:nvSpPr>
        <p:spPr>
          <a:xfrm>
            <a:off x="25855032" y="1997509"/>
            <a:ext cx="2270641" cy="1997509"/>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96040891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grpSp>
        <p:nvGrpSpPr>
          <p:cNvPr id="85" name="Group 84"/>
          <p:cNvGrpSpPr/>
          <p:nvPr/>
        </p:nvGrpSpPr>
        <p:grpSpPr>
          <a:xfrm>
            <a:off x="-947675" y="3"/>
            <a:ext cx="31194856" cy="42803769"/>
            <a:chOff x="1243013" y="0"/>
            <a:chExt cx="9402763" cy="6858001"/>
          </a:xfrm>
        </p:grpSpPr>
        <p:sp>
          <p:nvSpPr>
            <p:cNvPr id="86"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2"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103"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2" name="Group 31"/>
          <p:cNvGrpSpPr/>
          <p:nvPr/>
        </p:nvGrpSpPr>
        <p:grpSpPr>
          <a:xfrm>
            <a:off x="2119265" y="10607878"/>
            <a:ext cx="10881568" cy="21660408"/>
            <a:chOff x="640080" y="1699589"/>
            <a:chExt cx="3286552" cy="3470421"/>
          </a:xfrm>
        </p:grpSpPr>
        <p:sp>
          <p:nvSpPr>
            <p:cNvPr id="42" name="Rectangle 41"/>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Rectangle 43"/>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396412" y="14666911"/>
            <a:ext cx="10309647" cy="15433659"/>
          </a:xfrm>
        </p:spPr>
        <p:txBody>
          <a:bodyPr/>
          <a:lstStyle>
            <a:lvl1pPr>
              <a:defRPr>
                <a:solidFill>
                  <a:srgbClr val="FFFEFF"/>
                </a:solidFil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4620062" y="4960187"/>
            <a:ext cx="13560418" cy="32811787"/>
          </a:xfrm>
        </p:spPr>
        <p:txBody>
          <a:bodyPr vert="eaVert"/>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smtClean="0"/>
              <a:t>9/27/2019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79024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grpSp>
        <p:nvGrpSpPr>
          <p:cNvPr id="51" name="Group 50"/>
          <p:cNvGrpSpPr/>
          <p:nvPr/>
        </p:nvGrpSpPr>
        <p:grpSpPr>
          <a:xfrm flipH="1">
            <a:off x="2" y="3"/>
            <a:ext cx="31194856" cy="42803769"/>
            <a:chOff x="1243013" y="0"/>
            <a:chExt cx="9402763" cy="6858001"/>
          </a:xfrm>
        </p:grpSpPr>
        <p:sp>
          <p:nvSpPr>
            <p:cNvPr id="52"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6"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7"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8"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2"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3"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4"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5"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6"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7"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68"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69"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0"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1"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85" name="Group 84"/>
          <p:cNvGrpSpPr/>
          <p:nvPr/>
        </p:nvGrpSpPr>
        <p:grpSpPr>
          <a:xfrm>
            <a:off x="17310025" y="10607878"/>
            <a:ext cx="10881568" cy="21660408"/>
            <a:chOff x="640080" y="1699589"/>
            <a:chExt cx="3286552" cy="3470421"/>
          </a:xfrm>
        </p:grpSpPr>
        <p:sp>
          <p:nvSpPr>
            <p:cNvPr id="86" name="Rectangle 85"/>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 name="Rectangle 87"/>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17593029" y="14666902"/>
            <a:ext cx="10303793" cy="15384832"/>
          </a:xfrm>
        </p:spPr>
        <p:txBody>
          <a:bodyPr vert="eaVert"/>
          <a:lstStyle>
            <a:lvl1pPr algn="l">
              <a:lnSpc>
                <a:spcPct val="80000"/>
              </a:lnSpc>
              <a:defRPr>
                <a:solidFill>
                  <a:srgbClr val="FFFEFF"/>
                </a:solidFill>
              </a:defRPr>
            </a:lvl1p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129789" y="5010674"/>
            <a:ext cx="13635404" cy="32797506"/>
          </a:xfrm>
        </p:spPr>
        <p:txBody>
          <a:bodyPr vert="eaVert"/>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a:xfrm>
            <a:off x="2119265" y="1997509"/>
            <a:ext cx="9082564" cy="1997509"/>
          </a:xfrm>
        </p:spPr>
        <p:txBody>
          <a:bodyPr/>
          <a:lstStyle/>
          <a:p>
            <a:fld id="{D3FFE419-2371-464F-8239-3959401C3561}" type="datetimeFigureOut">
              <a:rPr lang="en-US" smtClean="0"/>
              <a:t>9/27/2019</a:t>
            </a:fld>
            <a:endParaRPr lang="en-US" dirty="0"/>
          </a:p>
        </p:txBody>
      </p:sp>
      <p:sp>
        <p:nvSpPr>
          <p:cNvPr id="5" name="Footer Placeholder 4"/>
          <p:cNvSpPr>
            <a:spLocks noGrp="1"/>
          </p:cNvSpPr>
          <p:nvPr>
            <p:ph type="ftr" sz="quarter" idx="11"/>
          </p:nvPr>
        </p:nvSpPr>
        <p:spPr>
          <a:xfrm>
            <a:off x="2119265" y="38865817"/>
            <a:ext cx="26006408" cy="1997509"/>
          </a:xfrm>
        </p:spPr>
        <p:txBody>
          <a:bodyPr/>
          <a:lstStyle/>
          <a:p>
            <a:r>
              <a:rPr lang="en-US"/>
              <a:t>
              </a:t>
            </a:r>
            <a:endParaRPr lang="en-US" dirty="0"/>
          </a:p>
        </p:txBody>
      </p:sp>
      <p:sp>
        <p:nvSpPr>
          <p:cNvPr id="6" name="Slide Number Placeholder 5"/>
          <p:cNvSpPr>
            <a:spLocks noGrp="1"/>
          </p:cNvSpPr>
          <p:nvPr>
            <p:ph type="sldNum" sz="quarter" idx="12"/>
          </p:nvPr>
        </p:nvSpPr>
        <p:spPr>
          <a:xfrm>
            <a:off x="25855032" y="1997509"/>
            <a:ext cx="2270641" cy="1997509"/>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369483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9905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grpSp>
        <p:nvGrpSpPr>
          <p:cNvPr id="65" name="Group 64"/>
          <p:cNvGrpSpPr/>
          <p:nvPr/>
        </p:nvGrpSpPr>
        <p:grpSpPr>
          <a:xfrm>
            <a:off x="-947675" y="3"/>
            <a:ext cx="31194856" cy="42803769"/>
            <a:chOff x="1243013" y="0"/>
            <a:chExt cx="9402763" cy="6858001"/>
          </a:xfrm>
        </p:grpSpPr>
        <p:sp>
          <p:nvSpPr>
            <p:cNvPr id="66"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7"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8"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9"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0"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1"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2"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3"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4"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5"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4"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0" name="Group 19"/>
          <p:cNvGrpSpPr/>
          <p:nvPr/>
        </p:nvGrpSpPr>
        <p:grpSpPr>
          <a:xfrm>
            <a:off x="2119265" y="10607878"/>
            <a:ext cx="10881568" cy="21660408"/>
            <a:chOff x="640080" y="1699589"/>
            <a:chExt cx="3286552" cy="3470421"/>
          </a:xfrm>
        </p:grpSpPr>
        <p:sp>
          <p:nvSpPr>
            <p:cNvPr id="21" name="Rectangle 20"/>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402264" y="14666899"/>
            <a:ext cx="10303797" cy="15384838"/>
          </a:xfrm>
        </p:spPr>
        <p:txBody>
          <a:bodyPr/>
          <a:lstStyle>
            <a:lvl1pPr>
              <a:defRPr>
                <a:solidFill>
                  <a:srgbClr val="FFFEFF"/>
                </a:solidFill>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14620064" y="5013034"/>
            <a:ext cx="13546403" cy="32758934"/>
          </a:xfrm>
        </p:spPr>
        <p:txBody>
          <a:bodyPr anchor="ct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smtClean="0"/>
              <a:t>9/27/2019</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29023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grpSp>
        <p:nvGrpSpPr>
          <p:cNvPr id="774" name="Group 773"/>
          <p:cNvGrpSpPr/>
          <p:nvPr/>
        </p:nvGrpSpPr>
        <p:grpSpPr>
          <a:xfrm>
            <a:off x="2" y="0"/>
            <a:ext cx="31636548" cy="42774041"/>
            <a:chOff x="1524000" y="0"/>
            <a:chExt cx="9555163" cy="6853238"/>
          </a:xfrm>
        </p:grpSpPr>
        <p:sp>
          <p:nvSpPr>
            <p:cNvPr id="775"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6"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7"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8"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79"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0"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1"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2"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3"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4"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785"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6"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7"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8"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9"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0"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 name="Group 6"/>
          <p:cNvGrpSpPr/>
          <p:nvPr/>
        </p:nvGrpSpPr>
        <p:grpSpPr>
          <a:xfrm>
            <a:off x="7957759" y="7233212"/>
            <a:ext cx="14295582" cy="28322485"/>
            <a:chOff x="2403476" y="1158902"/>
            <a:chExt cx="4317684" cy="4537816"/>
          </a:xfrm>
        </p:grpSpPr>
        <p:sp>
          <p:nvSpPr>
            <p:cNvPr id="28" name="Rectangle 27"/>
            <p:cNvSpPr/>
            <p:nvPr/>
          </p:nvSpPr>
          <p:spPr>
            <a:xfrm>
              <a:off x="2403476" y="1158902"/>
              <a:ext cx="4317684"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2403476" y="1963574"/>
              <a:ext cx="4317684" cy="3384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Isosceles Triangle 28"/>
            <p:cNvSpPr/>
            <p:nvPr/>
          </p:nvSpPr>
          <p:spPr>
            <a:xfrm rot="10800000">
              <a:off x="4358702" y="5345655"/>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208304" y="12662793"/>
            <a:ext cx="13783274" cy="10813124"/>
          </a:xfrm>
        </p:spPr>
        <p:txBody>
          <a:bodyPr bIns="0" anchor="b">
            <a:normAutofit/>
          </a:bodyPr>
          <a:lstStyle>
            <a:lvl1pPr algn="ctr">
              <a:defRPr sz="11919">
                <a:solidFill>
                  <a:srgbClr val="FFFEFF"/>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208304" y="23987948"/>
            <a:ext cx="13783274" cy="8900892"/>
          </a:xfrm>
        </p:spPr>
        <p:txBody>
          <a:bodyPr tIns="0">
            <a:normAutofit/>
          </a:bodyPr>
          <a:lstStyle>
            <a:lvl1pPr marL="0" indent="0" algn="ctr">
              <a:buNone/>
              <a:defRPr sz="5297">
                <a:solidFill>
                  <a:srgbClr val="FFFEFF"/>
                </a:solidFill>
              </a:defRPr>
            </a:lvl1pPr>
            <a:lvl2pPr marL="1135308" indent="0">
              <a:buNone/>
              <a:defRPr sz="4966">
                <a:solidFill>
                  <a:schemeClr val="tx1">
                    <a:tint val="75000"/>
                  </a:schemeClr>
                </a:solidFill>
              </a:defRPr>
            </a:lvl2pPr>
            <a:lvl3pPr marL="2270615" indent="0">
              <a:buNone/>
              <a:defRPr sz="4470">
                <a:solidFill>
                  <a:schemeClr val="tx1">
                    <a:tint val="75000"/>
                  </a:schemeClr>
                </a:solidFill>
              </a:defRPr>
            </a:lvl3pPr>
            <a:lvl4pPr marL="3405923" indent="0">
              <a:buNone/>
              <a:defRPr sz="3973">
                <a:solidFill>
                  <a:schemeClr val="tx1">
                    <a:tint val="75000"/>
                  </a:schemeClr>
                </a:solidFill>
              </a:defRPr>
            </a:lvl4pPr>
            <a:lvl5pPr marL="4541230" indent="0">
              <a:buNone/>
              <a:defRPr sz="3973">
                <a:solidFill>
                  <a:schemeClr val="tx1">
                    <a:tint val="75000"/>
                  </a:schemeClr>
                </a:solidFill>
              </a:defRPr>
            </a:lvl5pPr>
            <a:lvl6pPr marL="5676538" indent="0">
              <a:buNone/>
              <a:defRPr sz="3973">
                <a:solidFill>
                  <a:schemeClr val="tx1">
                    <a:tint val="75000"/>
                  </a:schemeClr>
                </a:solidFill>
              </a:defRPr>
            </a:lvl6pPr>
            <a:lvl7pPr marL="6811846" indent="0">
              <a:buNone/>
              <a:defRPr sz="3973">
                <a:solidFill>
                  <a:schemeClr val="tx1">
                    <a:tint val="75000"/>
                  </a:schemeClr>
                </a:solidFill>
              </a:defRPr>
            </a:lvl7pPr>
            <a:lvl8pPr marL="7947153" indent="0">
              <a:buNone/>
              <a:defRPr sz="3973">
                <a:solidFill>
                  <a:schemeClr val="tx1">
                    <a:tint val="75000"/>
                  </a:schemeClr>
                </a:solidFill>
              </a:defRPr>
            </a:lvl8pPr>
            <a:lvl9pPr marL="9082461" indent="0">
              <a:buNone/>
              <a:defRPr sz="3973">
                <a:solidFill>
                  <a:schemeClr val="tx1">
                    <a:tint val="75000"/>
                  </a:schemeClr>
                </a:solidFill>
              </a:defRPr>
            </a:lvl9pPr>
          </a:lstStyle>
          <a:p>
            <a:pPr lvl="0"/>
            <a:r>
              <a:rPr lang="it-IT"/>
              <a:t>Modifica gli stili del testo dello schema
Secondo livello
Terzo livello
Quarto livello
Quinto livello</a:t>
            </a:r>
            <a:endParaRPr lang="en-US" dirty="0"/>
          </a:p>
        </p:txBody>
      </p:sp>
      <p:sp>
        <p:nvSpPr>
          <p:cNvPr id="4" name="Date Placeholder 3"/>
          <p:cNvSpPr>
            <a:spLocks noGrp="1"/>
          </p:cNvSpPr>
          <p:nvPr>
            <p:ph type="dt" sz="half" idx="10"/>
          </p:nvPr>
        </p:nvSpPr>
        <p:spPr>
          <a:xfrm>
            <a:off x="2119265" y="1997509"/>
            <a:ext cx="9082564" cy="1997509"/>
          </a:xfrm>
        </p:spPr>
        <p:txBody>
          <a:bodyPr/>
          <a:lstStyle/>
          <a:p>
            <a:fld id="{3E5059C3-6A89-4494-99FF-5A4D6FFD50EB}" type="datetimeFigureOut">
              <a:rPr lang="en-US" smtClean="0"/>
              <a:t>9/27/2019</a:t>
            </a:fld>
            <a:endParaRPr lang="en-US" dirty="0"/>
          </a:p>
        </p:txBody>
      </p:sp>
      <p:sp>
        <p:nvSpPr>
          <p:cNvPr id="5" name="Footer Placeholder 4"/>
          <p:cNvSpPr>
            <a:spLocks noGrp="1"/>
          </p:cNvSpPr>
          <p:nvPr>
            <p:ph type="ftr" sz="quarter" idx="11"/>
          </p:nvPr>
        </p:nvSpPr>
        <p:spPr>
          <a:xfrm>
            <a:off x="2119265" y="38865817"/>
            <a:ext cx="26006408" cy="1997509"/>
          </a:xfrm>
        </p:spPr>
        <p:txBody>
          <a:bodyPr/>
          <a:lstStyle>
            <a:lvl1pPr algn="ctr">
              <a:defRPr/>
            </a:lvl1pPr>
          </a:lstStyle>
          <a:p>
            <a:r>
              <a:rPr lang="en-US"/>
              <a:t>
              </a:t>
            </a:r>
            <a:endParaRPr lang="en-US" dirty="0"/>
          </a:p>
        </p:txBody>
      </p:sp>
      <p:sp>
        <p:nvSpPr>
          <p:cNvPr id="6" name="Slide Number Placeholder 5"/>
          <p:cNvSpPr>
            <a:spLocks noGrp="1"/>
          </p:cNvSpPr>
          <p:nvPr>
            <p:ph type="sldNum" sz="quarter" idx="12"/>
          </p:nvPr>
        </p:nvSpPr>
        <p:spPr>
          <a:xfrm>
            <a:off x="25855032" y="1997509"/>
            <a:ext cx="2270641" cy="1997509"/>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021387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grpSp>
        <p:nvGrpSpPr>
          <p:cNvPr id="41" name="Group 40"/>
          <p:cNvGrpSpPr/>
          <p:nvPr/>
        </p:nvGrpSpPr>
        <p:grpSpPr>
          <a:xfrm>
            <a:off x="-947675" y="3"/>
            <a:ext cx="31194856" cy="42803769"/>
            <a:chOff x="1243013" y="0"/>
            <a:chExt cx="9402763" cy="6858001"/>
          </a:xfrm>
        </p:grpSpPr>
        <p:sp>
          <p:nvSpPr>
            <p:cNvPr id="42"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7"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8"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8"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9"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2" name="Group 61"/>
          <p:cNvGrpSpPr/>
          <p:nvPr/>
        </p:nvGrpSpPr>
        <p:grpSpPr>
          <a:xfrm>
            <a:off x="2119265" y="10607878"/>
            <a:ext cx="10881568" cy="21660408"/>
            <a:chOff x="640080" y="1699589"/>
            <a:chExt cx="3286552" cy="3470421"/>
          </a:xfrm>
        </p:grpSpPr>
        <p:sp>
          <p:nvSpPr>
            <p:cNvPr id="63" name="Rectangle 62"/>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 name="Rectangle 64"/>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383718" y="14699005"/>
            <a:ext cx="10337287" cy="15352732"/>
          </a:xfrm>
        </p:spPr>
        <p:txBody>
          <a:bodyPr lIns="91440" tIns="91440" rIns="91440" bIns="91440"/>
          <a:lstStyle>
            <a:lvl1pPr>
              <a:defRPr>
                <a:solidFill>
                  <a:srgbClr val="FFFEFF"/>
                </a:solidFill>
              </a:defRPr>
            </a:lvl1pPr>
          </a:lstStyle>
          <a:p>
            <a:r>
              <a:rPr lang="it-IT"/>
              <a:t>Fare clic per modificare lo stile del titolo dello schema</a:t>
            </a:r>
            <a:endParaRPr lang="en-US" dirty="0"/>
          </a:p>
        </p:txBody>
      </p:sp>
      <p:sp>
        <p:nvSpPr>
          <p:cNvPr id="3" name="Content Placeholder 2"/>
          <p:cNvSpPr>
            <a:spLocks noGrp="1"/>
          </p:cNvSpPr>
          <p:nvPr>
            <p:ph sz="half" idx="1"/>
          </p:nvPr>
        </p:nvSpPr>
        <p:spPr>
          <a:xfrm>
            <a:off x="14644323" y="5018295"/>
            <a:ext cx="13547277" cy="15349824"/>
          </a:xfrm>
        </p:spPr>
        <p:txBody>
          <a:bodyPr/>
          <a:lstStyle/>
          <a:p>
            <a:pPr lvl="0"/>
            <a:r>
              <a:rPr lang="it-IT"/>
              <a:t>Modifica gli stili del testo dello schema
Secondo livello
Terzo livello
Quarto livello
Quinto livello</a:t>
            </a:r>
            <a:endParaRPr lang="en-US" dirty="0"/>
          </a:p>
        </p:txBody>
      </p:sp>
      <p:sp>
        <p:nvSpPr>
          <p:cNvPr id="4" name="Content Placeholder 3"/>
          <p:cNvSpPr>
            <a:spLocks noGrp="1"/>
          </p:cNvSpPr>
          <p:nvPr>
            <p:ph sz="half" idx="2"/>
          </p:nvPr>
        </p:nvSpPr>
        <p:spPr>
          <a:xfrm>
            <a:off x="14635281" y="22376195"/>
            <a:ext cx="13556316" cy="15420377"/>
          </a:xfrm>
        </p:spPr>
        <p:txBody>
          <a:body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a:xfrm>
            <a:off x="2119265" y="1997509"/>
            <a:ext cx="9082564" cy="1997509"/>
          </a:xfrm>
        </p:spPr>
        <p:txBody>
          <a:bodyPr/>
          <a:lstStyle/>
          <a:p>
            <a:fld id="{CA954B2F-12DE-47F5-8894-472B206D2E1E}" type="datetimeFigureOut">
              <a:rPr lang="en-US" smtClean="0"/>
              <a:t>9/27/2019</a:t>
            </a:fld>
            <a:endParaRPr lang="en-US" dirty="0"/>
          </a:p>
        </p:txBody>
      </p:sp>
      <p:sp>
        <p:nvSpPr>
          <p:cNvPr id="6" name="Footer Placeholder 5"/>
          <p:cNvSpPr>
            <a:spLocks noGrp="1"/>
          </p:cNvSpPr>
          <p:nvPr>
            <p:ph type="ftr" sz="quarter" idx="11"/>
          </p:nvPr>
        </p:nvSpPr>
        <p:spPr>
          <a:xfrm>
            <a:off x="2119265" y="38865817"/>
            <a:ext cx="26006408" cy="1997509"/>
          </a:xfrm>
        </p:spPr>
        <p:txBody>
          <a:bodyPr/>
          <a:lstStyle/>
          <a:p>
            <a:r>
              <a:rPr lang="en-US"/>
              <a:t>
              </a:t>
            </a:r>
            <a:endParaRPr lang="en-US" dirty="0"/>
          </a:p>
        </p:txBody>
      </p:sp>
      <p:sp>
        <p:nvSpPr>
          <p:cNvPr id="7" name="Slide Number Placeholder 6"/>
          <p:cNvSpPr>
            <a:spLocks noGrp="1"/>
          </p:cNvSpPr>
          <p:nvPr>
            <p:ph type="sldNum" sz="quarter" idx="12"/>
          </p:nvPr>
        </p:nvSpPr>
        <p:spPr>
          <a:xfrm>
            <a:off x="25855032" y="1997509"/>
            <a:ext cx="2270641" cy="1997509"/>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225230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grpSp>
        <p:nvGrpSpPr>
          <p:cNvPr id="38" name="Group 37"/>
          <p:cNvGrpSpPr/>
          <p:nvPr/>
        </p:nvGrpSpPr>
        <p:grpSpPr>
          <a:xfrm>
            <a:off x="-947675" y="3"/>
            <a:ext cx="31194856" cy="42803769"/>
            <a:chOff x="1243013" y="0"/>
            <a:chExt cx="9402763" cy="6858001"/>
          </a:xfrm>
        </p:grpSpPr>
        <p:sp>
          <p:nvSpPr>
            <p:cNvPr id="39"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5"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6"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2119265" y="10607878"/>
            <a:ext cx="10881568" cy="21660408"/>
            <a:chOff x="640080" y="1699589"/>
            <a:chExt cx="3286552" cy="3470421"/>
          </a:xfrm>
        </p:grpSpPr>
        <p:sp>
          <p:nvSpPr>
            <p:cNvPr id="60" name="Rectangle 59"/>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383718" y="14703873"/>
            <a:ext cx="10337287" cy="15347864"/>
          </a:xfrm>
        </p:spPr>
        <p:txBody>
          <a:bodyPr lIns="91440" tIns="91440" rIns="91440" bIns="91440"/>
          <a:lstStyle>
            <a:lvl1pPr>
              <a:defRPr>
                <a:solidFill>
                  <a:srgbClr val="FFFEFF"/>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5583300" y="5006880"/>
            <a:ext cx="12598525" cy="4280376"/>
          </a:xfrm>
        </p:spPr>
        <p:txBody>
          <a:bodyPr anchor="ctr">
            <a:noAutofit/>
          </a:bodyPr>
          <a:lstStyle>
            <a:lvl1pPr marL="0" indent="0" algn="l">
              <a:lnSpc>
                <a:spcPct val="100000"/>
              </a:lnSpc>
              <a:buNone/>
              <a:defRPr sz="5960" b="0" cap="all" baseline="0">
                <a:solidFill>
                  <a:schemeClr val="accent1"/>
                </a:solidFill>
              </a:defRPr>
            </a:lvl1pPr>
            <a:lvl2pPr marL="1135308" indent="0">
              <a:buNone/>
              <a:defRPr sz="4966" b="1"/>
            </a:lvl2pPr>
            <a:lvl3pPr marL="2270615" indent="0">
              <a:buNone/>
              <a:defRPr sz="4470" b="1"/>
            </a:lvl3pPr>
            <a:lvl4pPr marL="3405923" indent="0">
              <a:buNone/>
              <a:defRPr sz="3973" b="1"/>
            </a:lvl4pPr>
            <a:lvl5pPr marL="4541230" indent="0">
              <a:buNone/>
              <a:defRPr sz="3973" b="1"/>
            </a:lvl5pPr>
            <a:lvl6pPr marL="5676538" indent="0">
              <a:buNone/>
              <a:defRPr sz="3973" b="1"/>
            </a:lvl6pPr>
            <a:lvl7pPr marL="6811846" indent="0">
              <a:buNone/>
              <a:defRPr sz="3973" b="1"/>
            </a:lvl7pPr>
            <a:lvl8pPr marL="7947153" indent="0">
              <a:buNone/>
              <a:defRPr sz="3973" b="1"/>
            </a:lvl8pPr>
            <a:lvl9pPr marL="9082461" indent="0">
              <a:buNone/>
              <a:defRPr sz="3973" b="1"/>
            </a:lvl9pPr>
          </a:lstStyle>
          <a:p>
            <a:pPr lvl="0"/>
            <a:r>
              <a:rPr lang="it-IT"/>
              <a:t>Modifica gli stili del testo dello schema
Secondo livello
Terzo livello
Quarto livello
Quinto livello</a:t>
            </a:r>
            <a:endParaRPr lang="en-US" dirty="0"/>
          </a:p>
        </p:txBody>
      </p:sp>
      <p:sp>
        <p:nvSpPr>
          <p:cNvPr id="4" name="Content Placeholder 3"/>
          <p:cNvSpPr>
            <a:spLocks noGrp="1"/>
          </p:cNvSpPr>
          <p:nvPr>
            <p:ph sz="half" idx="2"/>
          </p:nvPr>
        </p:nvSpPr>
        <p:spPr>
          <a:xfrm>
            <a:off x="15583378" y="9287250"/>
            <a:ext cx="12597038" cy="11080869"/>
          </a:xfrm>
        </p:spPr>
        <p:txBody>
          <a:bodyPr/>
          <a:lstStyle/>
          <a:p>
            <a:pPr lvl="0"/>
            <a:r>
              <a:rPr lang="it-IT"/>
              <a:t>Modifica gli stili del testo dello schema
Secondo livello
Terzo livello
Quarto livello
Quinto livello</a:t>
            </a:r>
            <a:endParaRPr lang="en-US" dirty="0"/>
          </a:p>
        </p:txBody>
      </p:sp>
      <p:sp>
        <p:nvSpPr>
          <p:cNvPr id="5" name="Text Placeholder 4"/>
          <p:cNvSpPr>
            <a:spLocks noGrp="1"/>
          </p:cNvSpPr>
          <p:nvPr>
            <p:ph type="body" sz="quarter" idx="3"/>
          </p:nvPr>
        </p:nvSpPr>
        <p:spPr>
          <a:xfrm>
            <a:off x="15544887" y="22378779"/>
            <a:ext cx="12646705" cy="4280376"/>
          </a:xfrm>
        </p:spPr>
        <p:txBody>
          <a:bodyPr anchor="ctr">
            <a:noAutofit/>
          </a:bodyPr>
          <a:lstStyle>
            <a:lvl1pPr marL="0" indent="0" algn="l">
              <a:lnSpc>
                <a:spcPct val="100000"/>
              </a:lnSpc>
              <a:buNone/>
              <a:defRPr sz="5960" b="0" cap="all" baseline="0">
                <a:solidFill>
                  <a:schemeClr val="accent1"/>
                </a:solidFill>
              </a:defRPr>
            </a:lvl1pPr>
            <a:lvl2pPr marL="1135308" indent="0">
              <a:buNone/>
              <a:defRPr sz="4966" b="1"/>
            </a:lvl2pPr>
            <a:lvl3pPr marL="2270615" indent="0">
              <a:buNone/>
              <a:defRPr sz="4470" b="1"/>
            </a:lvl3pPr>
            <a:lvl4pPr marL="3405923" indent="0">
              <a:buNone/>
              <a:defRPr sz="3973" b="1"/>
            </a:lvl4pPr>
            <a:lvl5pPr marL="4541230" indent="0">
              <a:buNone/>
              <a:defRPr sz="3973" b="1"/>
            </a:lvl5pPr>
            <a:lvl6pPr marL="5676538" indent="0">
              <a:buNone/>
              <a:defRPr sz="3973" b="1"/>
            </a:lvl6pPr>
            <a:lvl7pPr marL="6811846" indent="0">
              <a:buNone/>
              <a:defRPr sz="3973" b="1"/>
            </a:lvl7pPr>
            <a:lvl8pPr marL="7947153" indent="0">
              <a:buNone/>
              <a:defRPr sz="3973" b="1"/>
            </a:lvl8pPr>
            <a:lvl9pPr marL="9082461" indent="0">
              <a:buNone/>
              <a:defRPr sz="3973" b="1"/>
            </a:lvl9pPr>
          </a:lstStyle>
          <a:p>
            <a:pPr lvl="0"/>
            <a:r>
              <a:rPr lang="it-IT"/>
              <a:t>Modifica gli stili del testo dello schema
Secondo livello
Terzo livello
Quarto livello
Quinto livello</a:t>
            </a:r>
            <a:endParaRPr lang="en-US" dirty="0"/>
          </a:p>
        </p:txBody>
      </p:sp>
      <p:sp>
        <p:nvSpPr>
          <p:cNvPr id="6" name="Content Placeholder 5"/>
          <p:cNvSpPr>
            <a:spLocks noGrp="1"/>
          </p:cNvSpPr>
          <p:nvPr>
            <p:ph sz="quarter" idx="4"/>
          </p:nvPr>
        </p:nvSpPr>
        <p:spPr>
          <a:xfrm>
            <a:off x="15544887" y="26653001"/>
            <a:ext cx="12646705" cy="11143558"/>
          </a:xfrm>
        </p:spPr>
        <p:txBody>
          <a:bodyPr/>
          <a:lstStyle/>
          <a:p>
            <a:pPr lvl="0"/>
            <a:r>
              <a:rPr lang="it-IT"/>
              <a:t>Modifica gli stili del testo dello schema
Secondo livello
Terzo livello
Quarto livello
Quinto livello</a:t>
            </a:r>
            <a:endParaRPr lang="en-US" dirty="0"/>
          </a:p>
        </p:txBody>
      </p:sp>
      <p:sp>
        <p:nvSpPr>
          <p:cNvPr id="7" name="Date Placeholder 6"/>
          <p:cNvSpPr>
            <a:spLocks noGrp="1"/>
          </p:cNvSpPr>
          <p:nvPr>
            <p:ph type="dt" sz="half" idx="10"/>
          </p:nvPr>
        </p:nvSpPr>
        <p:spPr>
          <a:xfrm>
            <a:off x="2119265" y="1997509"/>
            <a:ext cx="9082564" cy="1997509"/>
          </a:xfrm>
        </p:spPr>
        <p:txBody>
          <a:bodyPr/>
          <a:lstStyle/>
          <a:p>
            <a:fld id="{3F30E46F-7819-4ACF-B48B-48222C2ACC88}" type="datetimeFigureOut">
              <a:rPr lang="en-US" smtClean="0"/>
              <a:t>9/27/2019</a:t>
            </a:fld>
            <a:endParaRPr lang="en-US" dirty="0"/>
          </a:p>
        </p:txBody>
      </p:sp>
      <p:sp>
        <p:nvSpPr>
          <p:cNvPr id="8" name="Footer Placeholder 7"/>
          <p:cNvSpPr>
            <a:spLocks noGrp="1"/>
          </p:cNvSpPr>
          <p:nvPr>
            <p:ph type="ftr" sz="quarter" idx="11"/>
          </p:nvPr>
        </p:nvSpPr>
        <p:spPr>
          <a:xfrm>
            <a:off x="2119265" y="38865817"/>
            <a:ext cx="26006408" cy="1997509"/>
          </a:xfrm>
        </p:spPr>
        <p:txBody>
          <a:bodyPr/>
          <a:lstStyle/>
          <a:p>
            <a:r>
              <a:rPr lang="en-US"/>
              <a:t>
              </a:t>
            </a:r>
            <a:endParaRPr lang="en-US" dirty="0"/>
          </a:p>
        </p:txBody>
      </p:sp>
      <p:sp>
        <p:nvSpPr>
          <p:cNvPr id="9" name="Slide Number Placeholder 8"/>
          <p:cNvSpPr>
            <a:spLocks noGrp="1"/>
          </p:cNvSpPr>
          <p:nvPr>
            <p:ph type="sldNum" sz="quarter" idx="12"/>
          </p:nvPr>
        </p:nvSpPr>
        <p:spPr>
          <a:xfrm>
            <a:off x="25855032" y="1997509"/>
            <a:ext cx="2270641" cy="1997509"/>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819194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grpSp>
        <p:nvGrpSpPr>
          <p:cNvPr id="76" name="Group 75"/>
          <p:cNvGrpSpPr/>
          <p:nvPr/>
        </p:nvGrpSpPr>
        <p:grpSpPr>
          <a:xfrm>
            <a:off x="-947675" y="3"/>
            <a:ext cx="31194856" cy="42803769"/>
            <a:chOff x="1243013" y="0"/>
            <a:chExt cx="9402763" cy="6858001"/>
          </a:xfrm>
        </p:grpSpPr>
        <p:sp>
          <p:nvSpPr>
            <p:cNvPr id="77"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4"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0" name="Group 39"/>
          <p:cNvGrpSpPr/>
          <p:nvPr/>
        </p:nvGrpSpPr>
        <p:grpSpPr>
          <a:xfrm>
            <a:off x="2119265" y="10607878"/>
            <a:ext cx="10881568" cy="21660408"/>
            <a:chOff x="640080" y="1699589"/>
            <a:chExt cx="3286552" cy="3470421"/>
          </a:xfrm>
        </p:grpSpPr>
        <p:sp>
          <p:nvSpPr>
            <p:cNvPr id="41" name="Rectangle 40"/>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Rectangle 42"/>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402266" y="14666899"/>
            <a:ext cx="10303793" cy="15384838"/>
          </a:xfrm>
        </p:spPr>
        <p:txBody>
          <a:bodyPr/>
          <a:lstStyle>
            <a:lvl1pPr>
              <a:defRPr>
                <a:solidFill>
                  <a:srgbClr val="FFFEFF"/>
                </a:solidFill>
              </a:defRPr>
            </a:lvl1p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smtClean="0"/>
              <a:t>9/27/2019</a:t>
            </a:fld>
            <a:endParaRPr lang="en-US" dirty="0"/>
          </a:p>
        </p:txBody>
      </p:sp>
      <p:sp>
        <p:nvSpPr>
          <p:cNvPr id="4" name="Footer Placeholder 3"/>
          <p:cNvSpPr>
            <a:spLocks noGrp="1"/>
          </p:cNvSpPr>
          <p:nvPr>
            <p:ph type="ftr" sz="quarter" idx="11"/>
          </p:nvPr>
        </p:nvSpPr>
        <p:spPr>
          <a:xfrm>
            <a:off x="2119265" y="38865817"/>
            <a:ext cx="26006408" cy="1997509"/>
          </a:xfrm>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035668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119265" y="1997509"/>
            <a:ext cx="9082564" cy="1997509"/>
          </a:xfrm>
        </p:spPr>
        <p:txBody>
          <a:bodyPr/>
          <a:lstStyle/>
          <a:p>
            <a:fld id="{921D9284-D300-4297-87F7-E791DCC15DB1}" type="datetimeFigureOut">
              <a:rPr lang="en-US" smtClean="0"/>
              <a:t>9/27/2019</a:t>
            </a:fld>
            <a:endParaRPr lang="en-US" dirty="0"/>
          </a:p>
        </p:txBody>
      </p:sp>
      <p:sp>
        <p:nvSpPr>
          <p:cNvPr id="3" name="Footer Placeholder 2"/>
          <p:cNvSpPr>
            <a:spLocks noGrp="1"/>
          </p:cNvSpPr>
          <p:nvPr>
            <p:ph type="ftr" sz="quarter" idx="11"/>
          </p:nvPr>
        </p:nvSpPr>
        <p:spPr>
          <a:xfrm>
            <a:off x="2119265" y="38865817"/>
            <a:ext cx="26006408" cy="1997509"/>
          </a:xfrm>
        </p:spPr>
        <p:txBody>
          <a:bodyPr/>
          <a:lstStyle/>
          <a:p>
            <a:r>
              <a:rPr lang="en-US"/>
              <a:t>
              </a:t>
            </a:r>
            <a:endParaRPr lang="en-US" dirty="0"/>
          </a:p>
        </p:txBody>
      </p:sp>
      <p:sp>
        <p:nvSpPr>
          <p:cNvPr id="4" name="Slide Number Placeholder 3"/>
          <p:cNvSpPr>
            <a:spLocks noGrp="1"/>
          </p:cNvSpPr>
          <p:nvPr>
            <p:ph type="sldNum" sz="quarter" idx="12"/>
          </p:nvPr>
        </p:nvSpPr>
        <p:spPr>
          <a:xfrm>
            <a:off x="25855032" y="1997509"/>
            <a:ext cx="2270641" cy="1997509"/>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712689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grpSp>
        <p:nvGrpSpPr>
          <p:cNvPr id="87" name="Group 86"/>
          <p:cNvGrpSpPr/>
          <p:nvPr/>
        </p:nvGrpSpPr>
        <p:grpSpPr>
          <a:xfrm>
            <a:off x="-947675" y="3"/>
            <a:ext cx="31194856" cy="42803769"/>
            <a:chOff x="1243013" y="0"/>
            <a:chExt cx="9402763" cy="6858001"/>
          </a:xfrm>
        </p:grpSpPr>
        <p:sp>
          <p:nvSpPr>
            <p:cNvPr id="88"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2"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4"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2"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4"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105"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2" name="Group 41"/>
          <p:cNvGrpSpPr/>
          <p:nvPr/>
        </p:nvGrpSpPr>
        <p:grpSpPr>
          <a:xfrm>
            <a:off x="2119265" y="10607878"/>
            <a:ext cx="10881568" cy="21660408"/>
            <a:chOff x="640080" y="1699589"/>
            <a:chExt cx="3286552" cy="3470421"/>
          </a:xfrm>
        </p:grpSpPr>
        <p:sp>
          <p:nvSpPr>
            <p:cNvPr id="43" name="Rectangle 42"/>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 name="Rectangle 44"/>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2402266" y="14666901"/>
            <a:ext cx="10303793" cy="7648249"/>
          </a:xfrm>
        </p:spPr>
        <p:txBody>
          <a:bodyPr bIns="0" anchor="b">
            <a:noAutofit/>
          </a:bodyPr>
          <a:lstStyle>
            <a:lvl1pPr algn="ctr">
              <a:defRPr sz="9271">
                <a:solidFill>
                  <a:srgbClr val="FFFEFF"/>
                </a:solidFill>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14620062" y="5001827"/>
            <a:ext cx="13560418" cy="32764383"/>
          </a:xfrm>
        </p:spPr>
        <p:txBody>
          <a:bodyPr anchor="ctr"/>
          <a:lstStyle/>
          <a:p>
            <a:pPr lvl="0"/>
            <a:r>
              <a:rPr lang="it-IT"/>
              <a:t>Modifica gli stili del testo dello schema
Secondo livello
Terzo livello
Quarto livello
Quinto livello</a:t>
            </a:r>
            <a:endParaRPr lang="en-US" dirty="0"/>
          </a:p>
        </p:txBody>
      </p:sp>
      <p:sp>
        <p:nvSpPr>
          <p:cNvPr id="4" name="Text Placeholder 3"/>
          <p:cNvSpPr>
            <a:spLocks noGrp="1"/>
          </p:cNvSpPr>
          <p:nvPr>
            <p:ph type="body" sz="half" idx="2"/>
          </p:nvPr>
        </p:nvSpPr>
        <p:spPr>
          <a:xfrm>
            <a:off x="2402266" y="22315153"/>
            <a:ext cx="10303793" cy="7736584"/>
          </a:xfrm>
        </p:spPr>
        <p:txBody>
          <a:bodyPr>
            <a:normAutofit/>
          </a:bodyPr>
          <a:lstStyle>
            <a:lvl1pPr marL="0" indent="0" algn="ctr">
              <a:buNone/>
              <a:defRPr sz="4635">
                <a:solidFill>
                  <a:srgbClr val="FFFEFF"/>
                </a:solidFill>
              </a:defRPr>
            </a:lvl1pPr>
            <a:lvl2pPr marL="1135308" indent="0">
              <a:buNone/>
              <a:defRPr sz="3476"/>
            </a:lvl2pPr>
            <a:lvl3pPr marL="2270615" indent="0">
              <a:buNone/>
              <a:defRPr sz="2980"/>
            </a:lvl3pPr>
            <a:lvl4pPr marL="3405923" indent="0">
              <a:buNone/>
              <a:defRPr sz="2483"/>
            </a:lvl4pPr>
            <a:lvl5pPr marL="4541230" indent="0">
              <a:buNone/>
              <a:defRPr sz="2483"/>
            </a:lvl5pPr>
            <a:lvl6pPr marL="5676538" indent="0">
              <a:buNone/>
              <a:defRPr sz="2483"/>
            </a:lvl6pPr>
            <a:lvl7pPr marL="6811846" indent="0">
              <a:buNone/>
              <a:defRPr sz="2483"/>
            </a:lvl7pPr>
            <a:lvl8pPr marL="7947153" indent="0">
              <a:buNone/>
              <a:defRPr sz="2483"/>
            </a:lvl8pPr>
            <a:lvl9pPr marL="9082461" indent="0">
              <a:buNone/>
              <a:defRPr sz="2483"/>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p:txBody>
          <a:bodyPr/>
          <a:lstStyle/>
          <a:p>
            <a:fld id="{37D525BB-DA17-4BA0-B3C8-3AC3ABC827E6}" type="datetimeFigureOut">
              <a:rPr lang="en-US" smtClean="0"/>
              <a:t>9/27/2019</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803834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grpSp>
        <p:nvGrpSpPr>
          <p:cNvPr id="429" name="Group 428"/>
          <p:cNvGrpSpPr/>
          <p:nvPr/>
        </p:nvGrpSpPr>
        <p:grpSpPr>
          <a:xfrm>
            <a:off x="2" y="0"/>
            <a:ext cx="31636548" cy="42774041"/>
            <a:chOff x="1524000" y="0"/>
            <a:chExt cx="9555163" cy="6853238"/>
          </a:xfrm>
        </p:grpSpPr>
        <p:sp>
          <p:nvSpPr>
            <p:cNvPr id="430"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1"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2"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3"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4"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5"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6"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7"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8"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9"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40"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1"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2"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3"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4"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5"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2133777" y="10600029"/>
            <a:ext cx="14428245" cy="21660402"/>
            <a:chOff x="644463" y="1698332"/>
            <a:chExt cx="4357752" cy="3470420"/>
          </a:xfrm>
        </p:grpSpPr>
        <p:sp>
          <p:nvSpPr>
            <p:cNvPr id="77" name="Rectangle 76"/>
            <p:cNvSpPr/>
            <p:nvPr/>
          </p:nvSpPr>
          <p:spPr>
            <a:xfrm>
              <a:off x="644463" y="1698332"/>
              <a:ext cx="4357752"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644463" y="2274404"/>
              <a:ext cx="43577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7" name="Isosceles Triangle 9"/>
            <p:cNvSpPr/>
            <p:nvPr/>
          </p:nvSpPr>
          <p:spPr>
            <a:xfrm rot="10800000">
              <a:off x="2665346"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18722279" y="0"/>
            <a:ext cx="11552934" cy="42803763"/>
          </a:xfrm>
          <a:solidFill>
            <a:schemeClr val="bg1">
              <a:lumMod val="65000"/>
              <a:lumOff val="35000"/>
            </a:schemeClr>
          </a:solidFill>
          <a:ln w="9525" cap="sq">
            <a:noFill/>
            <a:miter lim="800000"/>
          </a:ln>
          <a:effectLst/>
        </p:spPr>
        <p:txBody>
          <a:bodyPr anchor="t"/>
          <a:lstStyle>
            <a:lvl1pPr marL="0" indent="0" algn="ctr">
              <a:buNone/>
              <a:defRPr sz="7946"/>
            </a:lvl1pPr>
            <a:lvl2pPr marL="1135308" indent="0">
              <a:buNone/>
              <a:defRPr sz="6953"/>
            </a:lvl2pPr>
            <a:lvl3pPr marL="2270615" indent="0">
              <a:buNone/>
              <a:defRPr sz="5960"/>
            </a:lvl3pPr>
            <a:lvl4pPr marL="3405923" indent="0">
              <a:buNone/>
              <a:defRPr sz="4966"/>
            </a:lvl4pPr>
            <a:lvl5pPr marL="4541230" indent="0">
              <a:buNone/>
              <a:defRPr sz="4966"/>
            </a:lvl5pPr>
            <a:lvl6pPr marL="5676538" indent="0">
              <a:buNone/>
              <a:defRPr sz="4966"/>
            </a:lvl6pPr>
            <a:lvl7pPr marL="6811846" indent="0">
              <a:buNone/>
              <a:defRPr sz="4966"/>
            </a:lvl7pPr>
            <a:lvl8pPr marL="7947153" indent="0">
              <a:buNone/>
              <a:defRPr sz="4966"/>
            </a:lvl8pPr>
            <a:lvl9pPr marL="9082461" indent="0">
              <a:buNone/>
              <a:defRPr sz="4966"/>
            </a:lvl9pPr>
          </a:lstStyle>
          <a:p>
            <a:r>
              <a:rPr lang="it-IT"/>
              <a:t>Fare clic sull'icona per inserire un'immagine</a:t>
            </a:r>
            <a:endParaRPr lang="en-US" dirty="0"/>
          </a:p>
        </p:txBody>
      </p:sp>
      <p:sp>
        <p:nvSpPr>
          <p:cNvPr id="2" name="Title 1"/>
          <p:cNvSpPr>
            <a:spLocks noGrp="1"/>
          </p:cNvSpPr>
          <p:nvPr>
            <p:ph type="title"/>
          </p:nvPr>
        </p:nvSpPr>
        <p:spPr>
          <a:xfrm>
            <a:off x="2395745" y="14582505"/>
            <a:ext cx="13898210" cy="7898780"/>
          </a:xfrm>
        </p:spPr>
        <p:txBody>
          <a:bodyPr bIns="0" anchor="b">
            <a:normAutofit/>
          </a:bodyPr>
          <a:lstStyle>
            <a:lvl1pPr>
              <a:defRPr sz="10595">
                <a:solidFill>
                  <a:srgbClr val="FFFEFF"/>
                </a:solidFill>
              </a:defRPr>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2391536" y="22481284"/>
            <a:ext cx="13903468" cy="7580442"/>
          </a:xfrm>
        </p:spPr>
        <p:txBody>
          <a:bodyPr>
            <a:normAutofit/>
          </a:bodyPr>
          <a:lstStyle>
            <a:lvl1pPr marL="0" indent="0" algn="ctr">
              <a:buNone/>
              <a:defRPr sz="4635">
                <a:solidFill>
                  <a:srgbClr val="FFFEFF"/>
                </a:solidFill>
              </a:defRPr>
            </a:lvl1pPr>
            <a:lvl2pPr marL="1135308" indent="0">
              <a:buNone/>
              <a:defRPr sz="3476"/>
            </a:lvl2pPr>
            <a:lvl3pPr marL="2270615" indent="0">
              <a:buNone/>
              <a:defRPr sz="2980"/>
            </a:lvl3pPr>
            <a:lvl4pPr marL="3405923" indent="0">
              <a:buNone/>
              <a:defRPr sz="2483"/>
            </a:lvl4pPr>
            <a:lvl5pPr marL="4541230" indent="0">
              <a:buNone/>
              <a:defRPr sz="2483"/>
            </a:lvl5pPr>
            <a:lvl6pPr marL="5676538" indent="0">
              <a:buNone/>
              <a:defRPr sz="2483"/>
            </a:lvl6pPr>
            <a:lvl7pPr marL="6811846" indent="0">
              <a:buNone/>
              <a:defRPr sz="2483"/>
            </a:lvl7pPr>
            <a:lvl8pPr marL="7947153" indent="0">
              <a:buNone/>
              <a:defRPr sz="2483"/>
            </a:lvl8pPr>
            <a:lvl9pPr marL="9082461" indent="0">
              <a:buNone/>
              <a:defRPr sz="2483"/>
            </a:lvl9pPr>
          </a:lstStyle>
          <a:p>
            <a:pPr lvl="0"/>
            <a:r>
              <a:rPr lang="it-IT"/>
              <a:t>Modifica gli stili del testo dello schema
Secondo livello
Terzo livello
Quarto livello
Quinto livello</a:t>
            </a:r>
            <a:endParaRPr lang="en-US" dirty="0"/>
          </a:p>
        </p:txBody>
      </p:sp>
      <p:sp>
        <p:nvSpPr>
          <p:cNvPr id="5" name="Date Placeholder 4"/>
          <p:cNvSpPr>
            <a:spLocks noGrp="1"/>
          </p:cNvSpPr>
          <p:nvPr>
            <p:ph type="dt" sz="half" idx="10"/>
          </p:nvPr>
        </p:nvSpPr>
        <p:spPr>
          <a:xfrm>
            <a:off x="2119265" y="1997509"/>
            <a:ext cx="9082564" cy="1997509"/>
          </a:xfrm>
        </p:spPr>
        <p:txBody>
          <a:bodyPr/>
          <a:lstStyle/>
          <a:p>
            <a:fld id="{B16C4C9A-3960-41CF-A4E9-2A8FB932454B}" type="datetimeFigureOut">
              <a:rPr lang="en-US" smtClean="0"/>
              <a:t>9/27/2019</a:t>
            </a:fld>
            <a:endParaRPr lang="en-US" dirty="0"/>
          </a:p>
        </p:txBody>
      </p:sp>
      <p:sp>
        <p:nvSpPr>
          <p:cNvPr id="6" name="Footer Placeholder 5"/>
          <p:cNvSpPr>
            <a:spLocks noGrp="1"/>
          </p:cNvSpPr>
          <p:nvPr>
            <p:ph type="ftr" sz="quarter" idx="11"/>
          </p:nvPr>
        </p:nvSpPr>
        <p:spPr>
          <a:xfrm>
            <a:off x="2119267" y="38865817"/>
            <a:ext cx="14431188" cy="1997509"/>
          </a:xfrm>
        </p:spPr>
        <p:txBody>
          <a:bodyPr/>
          <a:lstStyle/>
          <a:p>
            <a:r>
              <a:rPr lang="en-US"/>
              <a:t>
              </a:t>
            </a:r>
            <a:endParaRPr lang="en-US" dirty="0"/>
          </a:p>
        </p:txBody>
      </p:sp>
      <p:sp>
        <p:nvSpPr>
          <p:cNvPr id="7" name="Slide Number Placeholder 6"/>
          <p:cNvSpPr>
            <a:spLocks noGrp="1"/>
          </p:cNvSpPr>
          <p:nvPr>
            <p:ph type="sldNum" sz="quarter" idx="12"/>
          </p:nvPr>
        </p:nvSpPr>
        <p:spPr>
          <a:xfrm>
            <a:off x="14288229" y="1997509"/>
            <a:ext cx="2270641" cy="1997509"/>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741957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megaprint.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2266" y="14666905"/>
            <a:ext cx="10303793" cy="15384838"/>
          </a:xfrm>
          <a:prstGeom prst="rect">
            <a:avLst/>
          </a:prstGeom>
        </p:spPr>
        <p:txBody>
          <a:bodyPr vert="horz" lIns="228600" tIns="228600" rIns="228600" bIns="22860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4620066" y="4960187"/>
            <a:ext cx="13505609" cy="3281178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2119265" y="1997509"/>
            <a:ext cx="9082564" cy="1997509"/>
          </a:xfrm>
          <a:prstGeom prst="rect">
            <a:avLst/>
          </a:prstGeom>
        </p:spPr>
        <p:txBody>
          <a:bodyPr vert="horz" lIns="91440" tIns="45720" rIns="91440" bIns="45720" rtlCol="0" anchor="ctr"/>
          <a:lstStyle>
            <a:lvl1pPr algn="l">
              <a:defRPr sz="3311">
                <a:solidFill>
                  <a:schemeClr val="tx1">
                    <a:tint val="75000"/>
                  </a:schemeClr>
                </a:solidFill>
              </a:defRPr>
            </a:lvl1pPr>
          </a:lstStyle>
          <a:p>
            <a:fld id="{3CBC1C18-307B-4F68-A007-B5B542270E8D}" type="datetimeFigureOut">
              <a:rPr lang="en-US" smtClean="0"/>
              <a:pPr/>
              <a:t>9/27/2019</a:t>
            </a:fld>
            <a:endParaRPr lang="en-US" dirty="0"/>
          </a:p>
        </p:txBody>
      </p:sp>
      <p:sp>
        <p:nvSpPr>
          <p:cNvPr id="5" name="Footer Placeholder 4"/>
          <p:cNvSpPr>
            <a:spLocks noGrp="1"/>
          </p:cNvSpPr>
          <p:nvPr>
            <p:ph type="ftr" sz="quarter" idx="3"/>
          </p:nvPr>
        </p:nvSpPr>
        <p:spPr>
          <a:xfrm>
            <a:off x="2119265" y="38865817"/>
            <a:ext cx="26006408" cy="1997509"/>
          </a:xfrm>
          <a:prstGeom prst="rect">
            <a:avLst/>
          </a:prstGeom>
        </p:spPr>
        <p:txBody>
          <a:bodyPr vert="horz" lIns="91440" tIns="45720" rIns="91440" bIns="45720" rtlCol="0" anchor="ctr"/>
          <a:lstStyle>
            <a:lvl1pPr algn="r">
              <a:defRPr sz="3311">
                <a:solidFill>
                  <a:schemeClr val="tx1">
                    <a:tint val="75000"/>
                  </a:schemeClr>
                </a:solidFill>
              </a:defRPr>
            </a:lvl1pPr>
          </a:lstStyle>
          <a:p>
            <a:r>
              <a:rPr lang="en-US"/>
              <a:t>
              </a:t>
            </a:r>
            <a:endParaRPr lang="en-US" dirty="0"/>
          </a:p>
        </p:txBody>
      </p:sp>
      <p:sp>
        <p:nvSpPr>
          <p:cNvPr id="6" name="Slide Number Placeholder 5"/>
          <p:cNvSpPr>
            <a:spLocks noGrp="1"/>
          </p:cNvSpPr>
          <p:nvPr>
            <p:ph type="sldNum" sz="quarter" idx="4"/>
          </p:nvPr>
        </p:nvSpPr>
        <p:spPr>
          <a:xfrm>
            <a:off x="25855032" y="1997509"/>
            <a:ext cx="2270641" cy="1997509"/>
          </a:xfrm>
          <a:prstGeom prst="rect">
            <a:avLst/>
          </a:prstGeom>
        </p:spPr>
        <p:txBody>
          <a:bodyPr vert="horz" lIns="91440" tIns="45720" rIns="91440" bIns="45720" rtlCol="0" anchor="ctr"/>
          <a:lstStyle>
            <a:lvl1pPr algn="r">
              <a:defRPr sz="3311">
                <a:solidFill>
                  <a:schemeClr val="tx1">
                    <a:tint val="75000"/>
                  </a:schemeClr>
                </a:solidFill>
              </a:defRPr>
            </a:lvl1pPr>
          </a:lstStyle>
          <a:p>
            <a:fld id="{6D22F896-40B5-4ADD-8801-0D06FADFA095}" type="slidenum">
              <a:rPr lang="en-US" smtClean="0"/>
              <a:pPr/>
              <a:t>‹N›</a:t>
            </a:fld>
            <a:endParaRPr lang="en-US" dirty="0"/>
          </a:p>
        </p:txBody>
      </p:sp>
      <p:pic>
        <p:nvPicPr>
          <p:cNvPr id="7" name="Picture 5">
            <a:hlinkClick r:id="rId14"/>
            <a:extLst>
              <a:ext uri="{FF2B5EF4-FFF2-40B4-BE49-F238E27FC236}">
                <a16:creationId xmlns:a16="http://schemas.microsoft.com/office/drawing/2014/main" xmlns="" id="{0A315A73-500A-DE49-BE20-B1A5EED40B2A}"/>
              </a:ext>
            </a:extLst>
          </p:cNvPr>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r="38727"/>
          <a:stretch>
            <a:fillRect/>
          </a:stretch>
        </p:blipFill>
        <p:spPr bwMode="auto">
          <a:xfrm>
            <a:off x="24663476" y="42353512"/>
            <a:ext cx="3255359" cy="1671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1">
            <a:extLst>
              <a:ext uri="{FF2B5EF4-FFF2-40B4-BE49-F238E27FC236}">
                <a16:creationId xmlns:a16="http://schemas.microsoft.com/office/drawing/2014/main" xmlns="" id="{8BBD334B-387B-104A-8A8D-4AC5DEEB5EC1}"/>
              </a:ext>
            </a:extLst>
          </p:cNvPr>
          <p:cNvSpPr txBox="1"/>
          <p:nvPr userDrawn="1"/>
        </p:nvSpPr>
        <p:spPr>
          <a:xfrm>
            <a:off x="27895976" y="42276676"/>
            <a:ext cx="1975669" cy="292388"/>
          </a:xfrm>
          <a:prstGeom prst="rect">
            <a:avLst/>
          </a:prstGeom>
          <a:noFill/>
        </p:spPr>
        <p:txBody>
          <a:bodyPr wrap="none" rtlCol="0">
            <a:spAutoFit/>
          </a:bodyPr>
          <a:lstStyle>
            <a:defPPr>
              <a:defRPr lang="en-US"/>
            </a:defPPr>
            <a:lvl1pPr algn="ctr" rtl="0" fontAlgn="base">
              <a:spcBef>
                <a:spcPct val="0"/>
              </a:spcBef>
              <a:spcAft>
                <a:spcPct val="0"/>
              </a:spcAft>
              <a:defRPr sz="8600" kern="1200">
                <a:solidFill>
                  <a:schemeClr val="tx1"/>
                </a:solidFill>
                <a:latin typeface="Arial" charset="0"/>
                <a:ea typeface="+mn-ea"/>
                <a:cs typeface="+mn-cs"/>
              </a:defRPr>
            </a:lvl1pPr>
            <a:lvl2pPr marL="457200" algn="ctr" rtl="0" fontAlgn="base">
              <a:spcBef>
                <a:spcPct val="0"/>
              </a:spcBef>
              <a:spcAft>
                <a:spcPct val="0"/>
              </a:spcAft>
              <a:defRPr sz="8600" kern="1200">
                <a:solidFill>
                  <a:schemeClr val="tx1"/>
                </a:solidFill>
                <a:latin typeface="Arial" charset="0"/>
                <a:ea typeface="+mn-ea"/>
                <a:cs typeface="+mn-cs"/>
              </a:defRPr>
            </a:lvl2pPr>
            <a:lvl3pPr marL="914400" algn="ctr" rtl="0" fontAlgn="base">
              <a:spcBef>
                <a:spcPct val="0"/>
              </a:spcBef>
              <a:spcAft>
                <a:spcPct val="0"/>
              </a:spcAft>
              <a:defRPr sz="8600" kern="1200">
                <a:solidFill>
                  <a:schemeClr val="tx1"/>
                </a:solidFill>
                <a:latin typeface="Arial" charset="0"/>
                <a:ea typeface="+mn-ea"/>
                <a:cs typeface="+mn-cs"/>
              </a:defRPr>
            </a:lvl3pPr>
            <a:lvl4pPr marL="1371600" algn="ctr" rtl="0" fontAlgn="base">
              <a:spcBef>
                <a:spcPct val="0"/>
              </a:spcBef>
              <a:spcAft>
                <a:spcPct val="0"/>
              </a:spcAft>
              <a:defRPr sz="8600" kern="1200">
                <a:solidFill>
                  <a:schemeClr val="tx1"/>
                </a:solidFill>
                <a:latin typeface="Arial" charset="0"/>
                <a:ea typeface="+mn-ea"/>
                <a:cs typeface="+mn-cs"/>
              </a:defRPr>
            </a:lvl4pPr>
            <a:lvl5pPr marL="1828800" algn="ctr"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a:lstStyle>
          <a:p>
            <a:r>
              <a:rPr lang="en-US" sz="1300" dirty="0">
                <a:solidFill>
                  <a:schemeClr val="bg1"/>
                </a:solidFill>
              </a:rPr>
              <a:t>www.postersession.com</a:t>
            </a:r>
          </a:p>
        </p:txBody>
      </p:sp>
      <p:sp>
        <p:nvSpPr>
          <p:cNvPr id="9" name="TextBox 1">
            <a:extLst>
              <a:ext uri="{FF2B5EF4-FFF2-40B4-BE49-F238E27FC236}">
                <a16:creationId xmlns:a16="http://schemas.microsoft.com/office/drawing/2014/main" xmlns="" id="{CD43F5E7-B61A-4743-AC45-D361D93AAEB5}"/>
              </a:ext>
            </a:extLst>
          </p:cNvPr>
          <p:cNvSpPr txBox="1"/>
          <p:nvPr userDrawn="1"/>
        </p:nvSpPr>
        <p:spPr>
          <a:xfrm>
            <a:off x="0" y="42680652"/>
            <a:ext cx="461986" cy="123111"/>
          </a:xfrm>
          <a:prstGeom prst="rect">
            <a:avLst/>
          </a:prstGeom>
          <a:noFill/>
        </p:spPr>
        <p:txBody>
          <a:bodyPr wrap="none" rtlCol="0">
            <a:spAutoFit/>
          </a:bodyPr>
          <a:lstStyle>
            <a:defPPr>
              <a:defRPr lang="en-US"/>
            </a:defPPr>
            <a:lvl1pPr algn="ctr" rtl="0" fontAlgn="base">
              <a:spcBef>
                <a:spcPct val="0"/>
              </a:spcBef>
              <a:spcAft>
                <a:spcPct val="0"/>
              </a:spcAft>
              <a:defRPr sz="8600" kern="1200">
                <a:solidFill>
                  <a:schemeClr val="tx1"/>
                </a:solidFill>
                <a:latin typeface="Arial" charset="0"/>
                <a:ea typeface="+mn-ea"/>
                <a:cs typeface="+mn-cs"/>
              </a:defRPr>
            </a:lvl1pPr>
            <a:lvl2pPr marL="457200" algn="ctr" rtl="0" fontAlgn="base">
              <a:spcBef>
                <a:spcPct val="0"/>
              </a:spcBef>
              <a:spcAft>
                <a:spcPct val="0"/>
              </a:spcAft>
              <a:defRPr sz="8600" kern="1200">
                <a:solidFill>
                  <a:schemeClr val="tx1"/>
                </a:solidFill>
                <a:latin typeface="Arial" charset="0"/>
                <a:ea typeface="+mn-ea"/>
                <a:cs typeface="+mn-cs"/>
              </a:defRPr>
            </a:lvl2pPr>
            <a:lvl3pPr marL="914400" algn="ctr" rtl="0" fontAlgn="base">
              <a:spcBef>
                <a:spcPct val="0"/>
              </a:spcBef>
              <a:spcAft>
                <a:spcPct val="0"/>
              </a:spcAft>
              <a:defRPr sz="8600" kern="1200">
                <a:solidFill>
                  <a:schemeClr val="tx1"/>
                </a:solidFill>
                <a:latin typeface="Arial" charset="0"/>
                <a:ea typeface="+mn-ea"/>
                <a:cs typeface="+mn-cs"/>
              </a:defRPr>
            </a:lvl3pPr>
            <a:lvl4pPr marL="1371600" algn="ctr" rtl="0" fontAlgn="base">
              <a:spcBef>
                <a:spcPct val="0"/>
              </a:spcBef>
              <a:spcAft>
                <a:spcPct val="0"/>
              </a:spcAft>
              <a:defRPr sz="8600" kern="1200">
                <a:solidFill>
                  <a:schemeClr val="tx1"/>
                </a:solidFill>
                <a:latin typeface="Arial" charset="0"/>
                <a:ea typeface="+mn-ea"/>
                <a:cs typeface="+mn-cs"/>
              </a:defRPr>
            </a:lvl4pPr>
            <a:lvl5pPr marL="1828800" algn="ctr" rtl="0" fontAlgn="base">
              <a:spcBef>
                <a:spcPct val="0"/>
              </a:spcBef>
              <a:spcAft>
                <a:spcPct val="0"/>
              </a:spcAft>
              <a:defRPr sz="8600" kern="1200">
                <a:solidFill>
                  <a:schemeClr val="tx1"/>
                </a:solidFill>
                <a:latin typeface="Arial" charset="0"/>
                <a:ea typeface="+mn-ea"/>
                <a:cs typeface="+mn-cs"/>
              </a:defRPr>
            </a:lvl5pPr>
            <a:lvl6pPr marL="2286000" algn="l" defTabSz="914400" rtl="0" eaLnBrk="1" latinLnBrk="0" hangingPunct="1">
              <a:defRPr sz="8600" kern="1200">
                <a:solidFill>
                  <a:schemeClr val="tx1"/>
                </a:solidFill>
                <a:latin typeface="Arial" charset="0"/>
                <a:ea typeface="+mn-ea"/>
                <a:cs typeface="+mn-cs"/>
              </a:defRPr>
            </a:lvl6pPr>
            <a:lvl7pPr marL="2743200" algn="l" defTabSz="914400" rtl="0" eaLnBrk="1" latinLnBrk="0" hangingPunct="1">
              <a:defRPr sz="8600" kern="1200">
                <a:solidFill>
                  <a:schemeClr val="tx1"/>
                </a:solidFill>
                <a:latin typeface="Arial" charset="0"/>
                <a:ea typeface="+mn-ea"/>
                <a:cs typeface="+mn-cs"/>
              </a:defRPr>
            </a:lvl7pPr>
            <a:lvl8pPr marL="3200400" algn="l" defTabSz="914400" rtl="0" eaLnBrk="1" latinLnBrk="0" hangingPunct="1">
              <a:defRPr sz="8600" kern="1200">
                <a:solidFill>
                  <a:schemeClr val="tx1"/>
                </a:solidFill>
                <a:latin typeface="Arial" charset="0"/>
                <a:ea typeface="+mn-ea"/>
                <a:cs typeface="+mn-cs"/>
              </a:defRPr>
            </a:lvl8pPr>
            <a:lvl9pPr marL="3657600" algn="l" defTabSz="914400" rtl="0" eaLnBrk="1" latinLnBrk="0" hangingPunct="1">
              <a:defRPr sz="8600" kern="1200">
                <a:solidFill>
                  <a:schemeClr val="tx1"/>
                </a:solidFill>
                <a:latin typeface="Arial" charset="0"/>
                <a:ea typeface="+mn-ea"/>
                <a:cs typeface="+mn-cs"/>
              </a:defRPr>
            </a:lvl9pPr>
          </a:lstStyle>
          <a:p>
            <a:r>
              <a:rPr lang="en-US" sz="200" dirty="0">
                <a:solidFill>
                  <a:srgbClr val="003064"/>
                </a:solidFill>
              </a:rPr>
              <a:t>www.postersession.com</a:t>
            </a:r>
          </a:p>
        </p:txBody>
      </p:sp>
    </p:spTree>
    <p:extLst>
      <p:ext uri="{BB962C8B-B14F-4D97-AF65-F5344CB8AC3E}">
        <p14:creationId xmlns:p14="http://schemas.microsoft.com/office/powerpoint/2010/main" val="253740149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ctr" defTabSz="2270615" rtl="0" eaLnBrk="1" latinLnBrk="0" hangingPunct="1">
        <a:lnSpc>
          <a:spcPct val="85000"/>
        </a:lnSpc>
        <a:spcBef>
          <a:spcPct val="0"/>
        </a:spcBef>
        <a:buNone/>
        <a:defRPr sz="10595" b="0" i="0" kern="1200" cap="none" spc="-374">
          <a:solidFill>
            <a:schemeClr val="tx1"/>
          </a:solidFill>
          <a:effectLst/>
          <a:latin typeface="+mj-lt"/>
          <a:ea typeface="+mj-ea"/>
          <a:cs typeface="+mj-cs"/>
        </a:defRPr>
      </a:lvl1pPr>
    </p:titleStyle>
    <p:bodyStyle>
      <a:lvl1pPr marL="567654" indent="-567654" algn="l" defTabSz="2270615" rtl="0" eaLnBrk="1" latinLnBrk="0" hangingPunct="1">
        <a:lnSpc>
          <a:spcPct val="120000"/>
        </a:lnSpc>
        <a:spcBef>
          <a:spcPts val="2483"/>
        </a:spcBef>
        <a:buClr>
          <a:schemeClr val="accent1"/>
        </a:buClr>
        <a:buSzPct val="110000"/>
        <a:buFont typeface="Wingdings" panose="05000000000000000000" pitchFamily="2" charset="2"/>
        <a:buChar char="§"/>
        <a:defRPr sz="5297" kern="1200">
          <a:solidFill>
            <a:schemeClr val="tx1"/>
          </a:solidFill>
          <a:effectLst/>
          <a:latin typeface="+mn-lt"/>
          <a:ea typeface="+mn-ea"/>
          <a:cs typeface="+mn-cs"/>
        </a:defRPr>
      </a:lvl1pPr>
      <a:lvl2pPr marL="1702961" indent="-567654" algn="l" defTabSz="2270615" rtl="0" eaLnBrk="1" latinLnBrk="0" hangingPunct="1">
        <a:lnSpc>
          <a:spcPct val="120000"/>
        </a:lnSpc>
        <a:spcBef>
          <a:spcPts val="1242"/>
        </a:spcBef>
        <a:buClr>
          <a:schemeClr val="accent1"/>
        </a:buClr>
        <a:buSzPct val="110000"/>
        <a:buFont typeface="Wingdings" panose="05000000000000000000" pitchFamily="2" charset="2"/>
        <a:buChar char="§"/>
        <a:defRPr sz="4635" kern="1200">
          <a:solidFill>
            <a:schemeClr val="tx1"/>
          </a:solidFill>
          <a:effectLst/>
          <a:latin typeface="+mn-lt"/>
          <a:ea typeface="+mn-ea"/>
          <a:cs typeface="+mn-cs"/>
        </a:defRPr>
      </a:lvl2pPr>
      <a:lvl3pPr marL="2838269" indent="-567654" algn="l" defTabSz="2270615" rtl="0" eaLnBrk="1" latinLnBrk="0" hangingPunct="1">
        <a:lnSpc>
          <a:spcPct val="120000"/>
        </a:lnSpc>
        <a:spcBef>
          <a:spcPts val="1242"/>
        </a:spcBef>
        <a:buClr>
          <a:schemeClr val="accent1"/>
        </a:buClr>
        <a:buSzPct val="110000"/>
        <a:buFont typeface="Wingdings" panose="05000000000000000000" pitchFamily="2" charset="2"/>
        <a:buChar char="§"/>
        <a:defRPr sz="3973" kern="1200">
          <a:solidFill>
            <a:schemeClr val="tx1"/>
          </a:solidFill>
          <a:effectLst/>
          <a:latin typeface="+mn-lt"/>
          <a:ea typeface="+mn-ea"/>
          <a:cs typeface="+mn-cs"/>
        </a:defRPr>
      </a:lvl3pPr>
      <a:lvl4pPr marL="3973577" indent="-567654" algn="l" defTabSz="2270615" rtl="0" eaLnBrk="1" latinLnBrk="0" hangingPunct="1">
        <a:lnSpc>
          <a:spcPct val="120000"/>
        </a:lnSpc>
        <a:spcBef>
          <a:spcPts val="1242"/>
        </a:spcBef>
        <a:buClr>
          <a:schemeClr val="accent1"/>
        </a:buClr>
        <a:buSzPct val="110000"/>
        <a:buFont typeface="Wingdings" panose="05000000000000000000" pitchFamily="2" charset="2"/>
        <a:buChar char="§"/>
        <a:defRPr sz="3973" kern="1200">
          <a:solidFill>
            <a:schemeClr val="tx1"/>
          </a:solidFill>
          <a:effectLst/>
          <a:latin typeface="+mn-lt"/>
          <a:ea typeface="+mn-ea"/>
          <a:cs typeface="+mn-cs"/>
        </a:defRPr>
      </a:lvl4pPr>
      <a:lvl5pPr marL="5108884" indent="-567654" algn="l" defTabSz="2270615" rtl="0" eaLnBrk="1" latinLnBrk="0" hangingPunct="1">
        <a:lnSpc>
          <a:spcPct val="120000"/>
        </a:lnSpc>
        <a:spcBef>
          <a:spcPts val="1242"/>
        </a:spcBef>
        <a:buClr>
          <a:schemeClr val="accent1"/>
        </a:buClr>
        <a:buSzPct val="110000"/>
        <a:buFont typeface="Wingdings" panose="05000000000000000000" pitchFamily="2" charset="2"/>
        <a:buChar char="§"/>
        <a:defRPr sz="3973" kern="1200">
          <a:solidFill>
            <a:schemeClr val="tx1"/>
          </a:solidFill>
          <a:effectLst/>
          <a:latin typeface="+mn-lt"/>
          <a:ea typeface="+mn-ea"/>
          <a:cs typeface="+mn-cs"/>
        </a:defRPr>
      </a:lvl5pPr>
      <a:lvl6pPr marL="6244192" indent="-567654" algn="l" defTabSz="2270615" rtl="0" eaLnBrk="1" latinLnBrk="0" hangingPunct="1">
        <a:lnSpc>
          <a:spcPct val="120000"/>
        </a:lnSpc>
        <a:spcBef>
          <a:spcPts val="1242"/>
        </a:spcBef>
        <a:buClr>
          <a:schemeClr val="accent1"/>
        </a:buClr>
        <a:buSzPct val="110000"/>
        <a:buFont typeface="Wingdings" panose="05000000000000000000" pitchFamily="2" charset="2"/>
        <a:buChar char="§"/>
        <a:defRPr sz="2980" kern="1200">
          <a:solidFill>
            <a:schemeClr val="tx1"/>
          </a:solidFill>
          <a:effectLst/>
          <a:latin typeface="+mn-lt"/>
          <a:ea typeface="+mn-ea"/>
          <a:cs typeface="+mn-cs"/>
        </a:defRPr>
      </a:lvl6pPr>
      <a:lvl7pPr marL="7379499" indent="-567654" algn="l" defTabSz="2270615" rtl="0" eaLnBrk="1" latinLnBrk="0" hangingPunct="1">
        <a:lnSpc>
          <a:spcPct val="120000"/>
        </a:lnSpc>
        <a:spcBef>
          <a:spcPts val="1242"/>
        </a:spcBef>
        <a:buClr>
          <a:schemeClr val="accent1"/>
        </a:buClr>
        <a:buSzPct val="110000"/>
        <a:buFont typeface="Wingdings" panose="05000000000000000000" pitchFamily="2" charset="2"/>
        <a:buChar char="§"/>
        <a:defRPr sz="2980" kern="1200">
          <a:solidFill>
            <a:schemeClr val="tx1"/>
          </a:solidFill>
          <a:effectLst/>
          <a:latin typeface="+mn-lt"/>
          <a:ea typeface="+mn-ea"/>
          <a:cs typeface="+mn-cs"/>
        </a:defRPr>
      </a:lvl7pPr>
      <a:lvl8pPr marL="8514807" indent="-567654" algn="l" defTabSz="2270615" rtl="0" eaLnBrk="1" latinLnBrk="0" hangingPunct="1">
        <a:lnSpc>
          <a:spcPct val="120000"/>
        </a:lnSpc>
        <a:spcBef>
          <a:spcPts val="1242"/>
        </a:spcBef>
        <a:buClr>
          <a:schemeClr val="accent1"/>
        </a:buClr>
        <a:buSzPct val="110000"/>
        <a:buFont typeface="Wingdings" panose="05000000000000000000" pitchFamily="2" charset="2"/>
        <a:buChar char="§"/>
        <a:defRPr sz="2980" kern="1200">
          <a:solidFill>
            <a:schemeClr val="tx1"/>
          </a:solidFill>
          <a:effectLst/>
          <a:latin typeface="+mn-lt"/>
          <a:ea typeface="+mn-ea"/>
          <a:cs typeface="+mn-cs"/>
        </a:defRPr>
      </a:lvl8pPr>
      <a:lvl9pPr marL="9650115" indent="-567654" algn="l" defTabSz="2270615" rtl="0" eaLnBrk="1" latinLnBrk="0" hangingPunct="1">
        <a:lnSpc>
          <a:spcPct val="120000"/>
        </a:lnSpc>
        <a:spcBef>
          <a:spcPts val="1242"/>
        </a:spcBef>
        <a:buClr>
          <a:schemeClr val="accent1"/>
        </a:buClr>
        <a:buSzPct val="110000"/>
        <a:buFont typeface="Wingdings" panose="05000000000000000000" pitchFamily="2" charset="2"/>
        <a:buChar char="§"/>
        <a:defRPr sz="2980" kern="1200">
          <a:solidFill>
            <a:schemeClr val="tx1"/>
          </a:solidFill>
          <a:effectLst/>
          <a:latin typeface="+mn-lt"/>
          <a:ea typeface="+mn-ea"/>
          <a:cs typeface="+mn-cs"/>
        </a:defRPr>
      </a:lvl9pPr>
    </p:bodyStyle>
    <p:otherStyle>
      <a:defPPr>
        <a:defRPr lang="en-US"/>
      </a:defPPr>
      <a:lvl1pPr marL="0" algn="l" defTabSz="2270615" rtl="0" eaLnBrk="1" latinLnBrk="0" hangingPunct="1">
        <a:defRPr sz="4470" kern="1200">
          <a:solidFill>
            <a:schemeClr val="tx1"/>
          </a:solidFill>
          <a:latin typeface="+mn-lt"/>
          <a:ea typeface="+mn-ea"/>
          <a:cs typeface="+mn-cs"/>
        </a:defRPr>
      </a:lvl1pPr>
      <a:lvl2pPr marL="1135308" algn="l" defTabSz="2270615" rtl="0" eaLnBrk="1" latinLnBrk="0" hangingPunct="1">
        <a:defRPr sz="4470" kern="1200">
          <a:solidFill>
            <a:schemeClr val="tx1"/>
          </a:solidFill>
          <a:latin typeface="+mn-lt"/>
          <a:ea typeface="+mn-ea"/>
          <a:cs typeface="+mn-cs"/>
        </a:defRPr>
      </a:lvl2pPr>
      <a:lvl3pPr marL="2270615" algn="l" defTabSz="2270615" rtl="0" eaLnBrk="1" latinLnBrk="0" hangingPunct="1">
        <a:defRPr sz="4470" kern="1200">
          <a:solidFill>
            <a:schemeClr val="tx1"/>
          </a:solidFill>
          <a:latin typeface="+mn-lt"/>
          <a:ea typeface="+mn-ea"/>
          <a:cs typeface="+mn-cs"/>
        </a:defRPr>
      </a:lvl3pPr>
      <a:lvl4pPr marL="3405923" algn="l" defTabSz="2270615" rtl="0" eaLnBrk="1" latinLnBrk="0" hangingPunct="1">
        <a:defRPr sz="4470" kern="1200">
          <a:solidFill>
            <a:schemeClr val="tx1"/>
          </a:solidFill>
          <a:latin typeface="+mn-lt"/>
          <a:ea typeface="+mn-ea"/>
          <a:cs typeface="+mn-cs"/>
        </a:defRPr>
      </a:lvl4pPr>
      <a:lvl5pPr marL="4541230" algn="l" defTabSz="2270615" rtl="0" eaLnBrk="1" latinLnBrk="0" hangingPunct="1">
        <a:defRPr sz="4470" kern="1200">
          <a:solidFill>
            <a:schemeClr val="tx1"/>
          </a:solidFill>
          <a:latin typeface="+mn-lt"/>
          <a:ea typeface="+mn-ea"/>
          <a:cs typeface="+mn-cs"/>
        </a:defRPr>
      </a:lvl5pPr>
      <a:lvl6pPr marL="5676538" algn="l" defTabSz="2270615" rtl="0" eaLnBrk="1" latinLnBrk="0" hangingPunct="1">
        <a:defRPr sz="4470" kern="1200">
          <a:solidFill>
            <a:schemeClr val="tx1"/>
          </a:solidFill>
          <a:latin typeface="+mn-lt"/>
          <a:ea typeface="+mn-ea"/>
          <a:cs typeface="+mn-cs"/>
        </a:defRPr>
      </a:lvl6pPr>
      <a:lvl7pPr marL="6811846" algn="l" defTabSz="2270615" rtl="0" eaLnBrk="1" latinLnBrk="0" hangingPunct="1">
        <a:defRPr sz="4470" kern="1200">
          <a:solidFill>
            <a:schemeClr val="tx1"/>
          </a:solidFill>
          <a:latin typeface="+mn-lt"/>
          <a:ea typeface="+mn-ea"/>
          <a:cs typeface="+mn-cs"/>
        </a:defRPr>
      </a:lvl7pPr>
      <a:lvl8pPr marL="7947153" algn="l" defTabSz="2270615" rtl="0" eaLnBrk="1" latinLnBrk="0" hangingPunct="1">
        <a:defRPr sz="4470" kern="1200">
          <a:solidFill>
            <a:schemeClr val="tx1"/>
          </a:solidFill>
          <a:latin typeface="+mn-lt"/>
          <a:ea typeface="+mn-ea"/>
          <a:cs typeface="+mn-cs"/>
        </a:defRPr>
      </a:lvl8pPr>
      <a:lvl9pPr marL="9082461" algn="l" defTabSz="2270615" rtl="0" eaLnBrk="1" latinLnBrk="0" hangingPunct="1">
        <a:defRPr sz="44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3064"/>
            </a:gs>
            <a:gs pos="50000">
              <a:schemeClr val="bg1"/>
            </a:gs>
            <a:gs pos="100000">
              <a:srgbClr val="003064"/>
            </a:gs>
          </a:gsLst>
          <a:lin ang="5400000" scaled="1"/>
        </a:gradFill>
        <a:effectLst/>
      </p:bgPr>
    </p:bg>
    <p:spTree>
      <p:nvGrpSpPr>
        <p:cNvPr id="1" name=""/>
        <p:cNvGrpSpPr/>
        <p:nvPr/>
      </p:nvGrpSpPr>
      <p:grpSpPr>
        <a:xfrm>
          <a:off x="0" y="0"/>
          <a:ext cx="0" cy="0"/>
          <a:chOff x="0" y="0"/>
          <a:chExt cx="0" cy="0"/>
        </a:xfrm>
      </p:grpSpPr>
      <p:sp>
        <p:nvSpPr>
          <p:cNvPr id="24" name="Text Box 9"/>
          <p:cNvSpPr txBox="1">
            <a:spLocks noChangeArrowheads="1"/>
          </p:cNvSpPr>
          <p:nvPr/>
        </p:nvSpPr>
        <p:spPr bwMode="auto">
          <a:xfrm>
            <a:off x="962786" y="7115080"/>
            <a:ext cx="28542343" cy="3819507"/>
          </a:xfrm>
          <a:prstGeom prst="rect">
            <a:avLst/>
          </a:prstGeom>
          <a:solidFill>
            <a:schemeClr val="bg1"/>
          </a:solidFill>
          <a:ln w="9525">
            <a:noFill/>
            <a:miter lim="800000"/>
            <a:headEnd/>
            <a:tailEnd/>
          </a:ln>
          <a:effectLst/>
        </p:spPr>
        <p:txBody>
          <a:bodyPr wrap="square">
            <a:spAutoFit/>
          </a:bodyPr>
          <a:lstStyle/>
          <a:p>
            <a:pPr algn="just" defTabSz="4389438" eaLnBrk="0" hangingPunct="0">
              <a:lnSpc>
                <a:spcPct val="95000"/>
              </a:lnSpc>
            </a:pPr>
            <a:r>
              <a:rPr lang="en-GB" sz="4400" u="sng" dirty="0" smtClean="0"/>
              <a:t>Background and </a:t>
            </a:r>
            <a:r>
              <a:rPr lang="en-GB" sz="4400" u="sng" dirty="0" smtClean="0"/>
              <a:t>Objectives</a:t>
            </a:r>
          </a:p>
          <a:p>
            <a:pPr algn="just" defTabSz="4389438" eaLnBrk="0" hangingPunct="0">
              <a:lnSpc>
                <a:spcPct val="95000"/>
              </a:lnSpc>
            </a:pPr>
            <a:endParaRPr lang="en-GB" sz="4400" u="sng" dirty="0" smtClean="0"/>
          </a:p>
          <a:p>
            <a:pPr algn="just" defTabSz="4389438" eaLnBrk="0" hangingPunct="0"/>
            <a:r>
              <a:rPr lang="en-GB" sz="4400" dirty="0" smtClean="0"/>
              <a:t>Prevalence </a:t>
            </a:r>
            <a:r>
              <a:rPr lang="en-GB" sz="4400" dirty="0"/>
              <a:t>of HER2 </a:t>
            </a:r>
            <a:r>
              <a:rPr lang="en-GB" sz="4400" dirty="0" smtClean="0"/>
              <a:t>positive </a:t>
            </a:r>
            <a:r>
              <a:rPr lang="en-GB" sz="4400" dirty="0"/>
              <a:t>breast cancer (BC) </a:t>
            </a:r>
            <a:r>
              <a:rPr lang="en-GB" sz="4400" dirty="0" smtClean="0"/>
              <a:t>in </a:t>
            </a:r>
            <a:r>
              <a:rPr lang="en-GB" sz="4400" dirty="0"/>
              <a:t>BRCA1/2 carriers is still underestimated. Clinical behaviour of HER2+/BRCA+ </a:t>
            </a:r>
            <a:r>
              <a:rPr lang="en-GB" sz="4400" dirty="0" smtClean="0"/>
              <a:t>BC could </a:t>
            </a:r>
            <a:r>
              <a:rPr lang="en-GB" sz="4400" dirty="0"/>
              <a:t>be in some ways different from sporadic HER2+ disease. </a:t>
            </a:r>
            <a:r>
              <a:rPr lang="en-GB" sz="4400" dirty="0" smtClean="0"/>
              <a:t>The </a:t>
            </a:r>
            <a:r>
              <a:rPr lang="en-GB" sz="4400" dirty="0"/>
              <a:t>aim </a:t>
            </a:r>
            <a:r>
              <a:rPr lang="en-GB" sz="4400" dirty="0" smtClean="0"/>
              <a:t>of this research is </a:t>
            </a:r>
            <a:r>
              <a:rPr lang="en-GB" sz="4400" dirty="0"/>
              <a:t>to describe clinical-pathological characteristics of this rare entity in </a:t>
            </a:r>
            <a:r>
              <a:rPr lang="en-GB" sz="4400" dirty="0" smtClean="0"/>
              <a:t>patients treated </a:t>
            </a:r>
            <a:r>
              <a:rPr lang="en-GB" sz="4400" dirty="0" smtClean="0"/>
              <a:t>at </a:t>
            </a:r>
            <a:r>
              <a:rPr lang="en-GB" sz="4400" dirty="0" smtClean="0"/>
              <a:t>Modena </a:t>
            </a:r>
            <a:r>
              <a:rPr lang="en-GB" sz="4400" dirty="0"/>
              <a:t>Cancer </a:t>
            </a:r>
            <a:r>
              <a:rPr lang="en-GB" sz="4400" dirty="0" err="1"/>
              <a:t>Center</a:t>
            </a:r>
            <a:r>
              <a:rPr lang="en-GB" sz="4400" dirty="0"/>
              <a:t>.</a:t>
            </a:r>
            <a:endParaRPr lang="it-IT" sz="4400" dirty="0"/>
          </a:p>
          <a:p>
            <a:pPr algn="just" defTabSz="4389438" eaLnBrk="0" hangingPunct="0">
              <a:lnSpc>
                <a:spcPct val="95000"/>
              </a:lnSpc>
            </a:pPr>
            <a:endParaRPr lang="en-US" sz="2800" b="1" dirty="0">
              <a:latin typeface="Times New Roman" pitchFamily="18" charset="0"/>
            </a:endParaRPr>
          </a:p>
        </p:txBody>
      </p:sp>
      <p:sp>
        <p:nvSpPr>
          <p:cNvPr id="27" name="AutoShape 13"/>
          <p:cNvSpPr>
            <a:spLocks noChangeArrowheads="1"/>
          </p:cNvSpPr>
          <p:nvPr/>
        </p:nvSpPr>
        <p:spPr bwMode="auto">
          <a:xfrm>
            <a:off x="514350" y="507999"/>
            <a:ext cx="29203649" cy="6284687"/>
          </a:xfrm>
          <a:prstGeom prst="roundRect">
            <a:avLst>
              <a:gd name="adj" fmla="val 10870"/>
            </a:avLst>
          </a:prstGeom>
          <a:gradFill rotWithShape="1">
            <a:gsLst>
              <a:gs pos="0">
                <a:srgbClr val="A7C4FF"/>
              </a:gs>
              <a:gs pos="100000">
                <a:schemeClr val="bg1"/>
              </a:gs>
            </a:gsLst>
            <a:lin ang="5400000" scaled="1"/>
          </a:gradFill>
          <a:ln w="9525">
            <a:solidFill>
              <a:schemeClr val="tx1"/>
            </a:solidFill>
            <a:round/>
            <a:headEnd/>
            <a:tailEnd/>
          </a:ln>
          <a:effectLst/>
        </p:spPr>
        <p:txBody>
          <a:bodyPr wrap="none" anchor="ctr"/>
          <a:lstStyle/>
          <a:p>
            <a:endParaRPr lang="en-GB" sz="6000" dirty="0"/>
          </a:p>
          <a:p>
            <a:endParaRPr lang="en-GB" sz="6000" dirty="0"/>
          </a:p>
          <a:p>
            <a:endParaRPr lang="en-GB" sz="6000" dirty="0"/>
          </a:p>
          <a:p>
            <a:endParaRPr lang="en-GB" sz="6000" dirty="0"/>
          </a:p>
          <a:p>
            <a:endParaRPr lang="en-GB" sz="4800" dirty="0"/>
          </a:p>
          <a:p>
            <a:endParaRPr lang="it-IT" sz="5400" dirty="0"/>
          </a:p>
        </p:txBody>
      </p:sp>
      <p:sp>
        <p:nvSpPr>
          <p:cNvPr id="36" name="Text Box 38"/>
          <p:cNvSpPr txBox="1">
            <a:spLocks noChangeArrowheads="1"/>
          </p:cNvSpPr>
          <p:nvPr/>
        </p:nvSpPr>
        <p:spPr bwMode="auto">
          <a:xfrm>
            <a:off x="1085848" y="40345294"/>
            <a:ext cx="22157418" cy="851212"/>
          </a:xfrm>
          <a:prstGeom prst="rect">
            <a:avLst/>
          </a:prstGeom>
          <a:solidFill>
            <a:schemeClr val="bg1"/>
          </a:solidFill>
          <a:ln w="57150" cmpd="thinThick">
            <a:noFill/>
            <a:miter lim="800000"/>
            <a:headEnd/>
            <a:tailEnd/>
          </a:ln>
          <a:effectLst/>
        </p:spPr>
        <p:txBody>
          <a:bodyPr wrap="square" lIns="61170" tIns="30584" rIns="61170" bIns="30584">
            <a:spAutoFit/>
          </a:bodyPr>
          <a:lstStyle/>
          <a:p>
            <a:pPr marL="342900" indent="-342900" algn="l" defTabSz="612775" eaLnBrk="0" hangingPunct="0">
              <a:lnSpc>
                <a:spcPct val="95000"/>
              </a:lnSpc>
            </a:pPr>
            <a:r>
              <a:rPr lang="en-US" sz="5400" b="1" u="sng" dirty="0">
                <a:latin typeface="Times New Roman" pitchFamily="18" charset="0"/>
              </a:rPr>
              <a:t>Bibliography </a:t>
            </a:r>
          </a:p>
        </p:txBody>
      </p:sp>
      <p:sp>
        <p:nvSpPr>
          <p:cNvPr id="38" name="Text Box 40"/>
          <p:cNvSpPr txBox="1">
            <a:spLocks noChangeArrowheads="1"/>
          </p:cNvSpPr>
          <p:nvPr/>
        </p:nvSpPr>
        <p:spPr bwMode="auto">
          <a:xfrm>
            <a:off x="11357914" y="15926839"/>
            <a:ext cx="18147215" cy="19020802"/>
          </a:xfrm>
          <a:prstGeom prst="rect">
            <a:avLst/>
          </a:prstGeom>
          <a:solidFill>
            <a:schemeClr val="bg1"/>
          </a:solidFill>
          <a:ln w="57150" cmpd="thinThick">
            <a:noFill/>
            <a:miter lim="800000"/>
            <a:headEnd/>
            <a:tailEnd/>
          </a:ln>
          <a:effectLst/>
        </p:spPr>
        <p:txBody>
          <a:bodyPr wrap="square" lIns="61170" tIns="30584" rIns="61170" bIns="30584">
            <a:spAutoFit/>
          </a:bodyPr>
          <a:lstStyle/>
          <a:p>
            <a:pPr algn="just"/>
            <a:r>
              <a:rPr lang="en-GB" sz="4400" u="sng" dirty="0"/>
              <a:t>Results</a:t>
            </a:r>
            <a:r>
              <a:rPr lang="en-GB" sz="4400" dirty="0"/>
              <a:t> </a:t>
            </a:r>
            <a:endParaRPr lang="en-GB" sz="4400" dirty="0" smtClean="0"/>
          </a:p>
          <a:p>
            <a:pPr algn="just"/>
            <a:endParaRPr lang="en-GB" sz="4400" dirty="0"/>
          </a:p>
          <a:p>
            <a:pPr algn="just"/>
            <a:endParaRPr lang="en-GB" sz="4400" dirty="0" smtClean="0"/>
          </a:p>
          <a:p>
            <a:pPr algn="just"/>
            <a:endParaRPr lang="en-GB" sz="4400" dirty="0"/>
          </a:p>
          <a:p>
            <a:pPr algn="just"/>
            <a:endParaRPr lang="en-GB" sz="4400" dirty="0" smtClean="0"/>
          </a:p>
          <a:p>
            <a:pPr algn="just"/>
            <a:endParaRPr lang="en-GB" sz="4400" dirty="0"/>
          </a:p>
          <a:p>
            <a:pPr algn="just"/>
            <a:endParaRPr lang="en-GB" sz="4400" dirty="0" smtClean="0"/>
          </a:p>
          <a:p>
            <a:pPr algn="just"/>
            <a:endParaRPr lang="en-GB" sz="4400" dirty="0"/>
          </a:p>
          <a:p>
            <a:pPr algn="just"/>
            <a:endParaRPr lang="en-GB" sz="4400" dirty="0" smtClean="0"/>
          </a:p>
          <a:p>
            <a:pPr algn="just"/>
            <a:endParaRPr lang="en-GB" sz="4400" dirty="0"/>
          </a:p>
          <a:p>
            <a:pPr algn="just"/>
            <a:endParaRPr lang="en-GB" sz="4400" dirty="0" smtClean="0"/>
          </a:p>
          <a:p>
            <a:pPr algn="just"/>
            <a:endParaRPr lang="en-GB" sz="4400" dirty="0"/>
          </a:p>
          <a:p>
            <a:pPr marL="571500" indent="-571500" algn="just">
              <a:buFont typeface="Arial" panose="020B0604020202020204" pitchFamily="34" charset="0"/>
              <a:buChar char="•"/>
            </a:pPr>
            <a:r>
              <a:rPr lang="en-GB" sz="4400" dirty="0" smtClean="0"/>
              <a:t>All but one patients </a:t>
            </a:r>
            <a:r>
              <a:rPr lang="en-GB" sz="4400" dirty="0"/>
              <a:t>received </a:t>
            </a:r>
            <a:r>
              <a:rPr lang="en-GB" sz="4400" dirty="0" err="1" smtClean="0"/>
              <a:t>trastuzumab</a:t>
            </a:r>
            <a:r>
              <a:rPr lang="en-GB" sz="4400" dirty="0" smtClean="0"/>
              <a:t> as part of their treatment. Six </a:t>
            </a:r>
            <a:r>
              <a:rPr lang="en-GB" sz="4400" dirty="0"/>
              <a:t>patients were treated with neoadjuvant </a:t>
            </a:r>
            <a:r>
              <a:rPr lang="en-GB" sz="4400" dirty="0" smtClean="0"/>
              <a:t>chemotherapy </a:t>
            </a:r>
            <a:r>
              <a:rPr lang="en-GB" sz="4400" dirty="0"/>
              <a:t>(NACT), comprehensive of trastuzumab +/- </a:t>
            </a:r>
            <a:r>
              <a:rPr lang="en-GB" sz="4400" dirty="0" err="1"/>
              <a:t>pertuzumab</a:t>
            </a:r>
            <a:r>
              <a:rPr lang="en-GB" sz="4400" dirty="0"/>
              <a:t>, achieving a </a:t>
            </a:r>
            <a:r>
              <a:rPr lang="en-GB" sz="4400" dirty="0" smtClean="0"/>
              <a:t>pathological complete </a:t>
            </a:r>
            <a:r>
              <a:rPr lang="en-GB" sz="4400" dirty="0" smtClean="0"/>
              <a:t>response </a:t>
            </a:r>
            <a:r>
              <a:rPr lang="en-GB" sz="4400" dirty="0"/>
              <a:t>in </a:t>
            </a:r>
            <a:r>
              <a:rPr lang="en-GB" sz="4400" dirty="0" smtClean="0"/>
              <a:t>33% of cases. </a:t>
            </a:r>
          </a:p>
          <a:p>
            <a:pPr marL="571500" indent="-571500" algn="just">
              <a:buFont typeface="Arial" panose="020B0604020202020204" pitchFamily="34" charset="0"/>
              <a:buChar char="•"/>
            </a:pPr>
            <a:r>
              <a:rPr lang="en-GB" sz="4400" dirty="0" smtClean="0"/>
              <a:t>Two </a:t>
            </a:r>
            <a:r>
              <a:rPr lang="en-GB" sz="4400" dirty="0"/>
              <a:t>patients </a:t>
            </a:r>
            <a:r>
              <a:rPr lang="en-GB" sz="4400" dirty="0" smtClean="0"/>
              <a:t>experienced </a:t>
            </a:r>
            <a:r>
              <a:rPr lang="en-GB" sz="4400" dirty="0"/>
              <a:t>disease </a:t>
            </a:r>
            <a:r>
              <a:rPr lang="en-GB" sz="4400" dirty="0" smtClean="0"/>
              <a:t>recurrence after NACT (median EFS = </a:t>
            </a:r>
            <a:r>
              <a:rPr lang="en-GB" sz="4400" dirty="0" smtClean="0"/>
              <a:t>5.7 years). </a:t>
            </a:r>
          </a:p>
          <a:p>
            <a:pPr marL="571500" indent="-571500" algn="just">
              <a:buFont typeface="Arial" panose="020B0604020202020204" pitchFamily="34" charset="0"/>
              <a:buChar char="•"/>
            </a:pPr>
            <a:r>
              <a:rPr lang="en-GB" sz="4400" dirty="0" smtClean="0"/>
              <a:t>From </a:t>
            </a:r>
            <a:r>
              <a:rPr lang="en-GB" sz="4400" dirty="0"/>
              <a:t>a pathological point of </a:t>
            </a:r>
            <a:r>
              <a:rPr lang="en-GB" sz="4400" dirty="0" smtClean="0"/>
              <a:t>view, the majority of cancers were ductal infiltrating, grading 3 and hormone receptor positive.</a:t>
            </a:r>
          </a:p>
          <a:p>
            <a:pPr marL="571500" indent="-571500" algn="just">
              <a:buFont typeface="Arial" panose="020B0604020202020204" pitchFamily="34" charset="0"/>
              <a:buChar char="•"/>
            </a:pPr>
            <a:r>
              <a:rPr lang="en-GB" sz="4400" dirty="0" smtClean="0"/>
              <a:t>3 </a:t>
            </a:r>
            <a:r>
              <a:rPr lang="en-GB" sz="4400" dirty="0"/>
              <a:t>cases a PI3K mutation was </a:t>
            </a:r>
            <a:r>
              <a:rPr lang="en-GB" sz="4400" dirty="0" smtClean="0"/>
              <a:t>found: </a:t>
            </a:r>
            <a:r>
              <a:rPr lang="en-GB" sz="4400" dirty="0"/>
              <a:t>in one of them </a:t>
            </a:r>
            <a:r>
              <a:rPr lang="en-GB" sz="4400" dirty="0" smtClean="0"/>
              <a:t>a </a:t>
            </a:r>
            <a:r>
              <a:rPr lang="en-GB" sz="4400" dirty="0"/>
              <a:t>double mutation (p.R38H + p.E545K</a:t>
            </a:r>
            <a:r>
              <a:rPr lang="en-GB" sz="4400" dirty="0" smtClean="0"/>
              <a:t>) was detected. </a:t>
            </a:r>
          </a:p>
          <a:p>
            <a:pPr marL="571500" indent="-571500" algn="just">
              <a:buFont typeface="Arial" panose="020B0604020202020204" pitchFamily="34" charset="0"/>
              <a:buChar char="•"/>
            </a:pPr>
            <a:r>
              <a:rPr lang="en-GB" sz="4400" dirty="0" smtClean="0"/>
              <a:t>IGF-1R showed </a:t>
            </a:r>
            <a:r>
              <a:rPr lang="en-GB" sz="4400" dirty="0"/>
              <a:t>high expression in 2 cases (IHC score 3+), intermediate expression in 2 cases (score 2+), low or absent expression in 3 cases. </a:t>
            </a:r>
            <a:endParaRPr lang="en-GB" sz="4400" dirty="0" smtClean="0"/>
          </a:p>
          <a:p>
            <a:pPr marL="571500" indent="-571500" algn="just">
              <a:buFont typeface="Arial" panose="020B0604020202020204" pitchFamily="34" charset="0"/>
              <a:buChar char="•"/>
            </a:pPr>
            <a:r>
              <a:rPr lang="en-GB" sz="4400" dirty="0" smtClean="0"/>
              <a:t>Interestingly </a:t>
            </a:r>
            <a:r>
              <a:rPr lang="en-GB" sz="4400" dirty="0"/>
              <a:t>one </a:t>
            </a:r>
            <a:r>
              <a:rPr lang="en-GB" sz="4400" dirty="0"/>
              <a:t>HER2+/BRCA1 </a:t>
            </a:r>
            <a:r>
              <a:rPr lang="en-GB" sz="4400" dirty="0" smtClean="0"/>
              <a:t>mutated patient </a:t>
            </a:r>
            <a:r>
              <a:rPr lang="en-GB" sz="4400" dirty="0" smtClean="0"/>
              <a:t>shows both </a:t>
            </a:r>
            <a:r>
              <a:rPr lang="en-GB" sz="4400" dirty="0"/>
              <a:t>PI3K mutation and </a:t>
            </a:r>
            <a:r>
              <a:rPr lang="en-GB" sz="4400" dirty="0" smtClean="0"/>
              <a:t>IGF-1R overexpression, achieving a </a:t>
            </a:r>
            <a:r>
              <a:rPr lang="en-GB" sz="4400" dirty="0"/>
              <a:t>partial response after </a:t>
            </a:r>
            <a:r>
              <a:rPr lang="en-GB" sz="4400" dirty="0" smtClean="0"/>
              <a:t>NACT and still NED</a:t>
            </a:r>
            <a:r>
              <a:rPr lang="en-GB" sz="4400" dirty="0" smtClean="0"/>
              <a:t>.</a:t>
            </a:r>
            <a:r>
              <a:rPr lang="it-IT" sz="4400" b="1" dirty="0"/>
              <a:t> </a:t>
            </a:r>
            <a:endParaRPr lang="it-IT" sz="4400" dirty="0"/>
          </a:p>
        </p:txBody>
      </p:sp>
      <p:pic>
        <p:nvPicPr>
          <p:cNvPr id="3" name="Immagine 2">
            <a:extLst>
              <a:ext uri="{FF2B5EF4-FFF2-40B4-BE49-F238E27FC236}">
                <a16:creationId xmlns:a16="http://schemas.microsoft.com/office/drawing/2014/main" xmlns="" id="{3D751DC3-25CF-E744-B467-D95024312646}"/>
              </a:ext>
            </a:extLst>
          </p:cNvPr>
          <p:cNvPicPr>
            <a:picLocks noChangeAspect="1"/>
          </p:cNvPicPr>
          <p:nvPr/>
        </p:nvPicPr>
        <p:blipFill>
          <a:blip r:embed="rId3"/>
          <a:stretch>
            <a:fillRect/>
          </a:stretch>
        </p:blipFill>
        <p:spPr>
          <a:xfrm>
            <a:off x="26025330" y="2375128"/>
            <a:ext cx="3479800" cy="3937000"/>
          </a:xfrm>
          <a:prstGeom prst="rect">
            <a:avLst/>
          </a:prstGeom>
        </p:spPr>
      </p:pic>
      <p:sp>
        <p:nvSpPr>
          <p:cNvPr id="5" name="CasellaDiTesto 4">
            <a:extLst>
              <a:ext uri="{FF2B5EF4-FFF2-40B4-BE49-F238E27FC236}">
                <a16:creationId xmlns:a16="http://schemas.microsoft.com/office/drawing/2014/main" xmlns="" id="{EAF0110F-F308-A347-AFB9-E4468244E0A3}"/>
              </a:ext>
            </a:extLst>
          </p:cNvPr>
          <p:cNvSpPr txBox="1"/>
          <p:nvPr/>
        </p:nvSpPr>
        <p:spPr>
          <a:xfrm>
            <a:off x="2370276" y="800592"/>
            <a:ext cx="25344840" cy="3016210"/>
          </a:xfrm>
          <a:prstGeom prst="rect">
            <a:avLst/>
          </a:prstGeom>
          <a:noFill/>
        </p:spPr>
        <p:txBody>
          <a:bodyPr wrap="square" rtlCol="0">
            <a:spAutoFit/>
          </a:bodyPr>
          <a:lstStyle/>
          <a:p>
            <a:r>
              <a:rPr lang="en-GB" sz="5400" b="1" dirty="0"/>
              <a:t>Clinical-Pathological Characteristics of HER2+ Breast Cancers patients among BRCA1/2+ carriers tested in Modena Cancer </a:t>
            </a:r>
            <a:r>
              <a:rPr lang="en-GB" sz="5400" b="1" dirty="0" err="1"/>
              <a:t>Center</a:t>
            </a:r>
            <a:r>
              <a:rPr lang="en-GB" sz="5400" b="1" dirty="0"/>
              <a:t>. </a:t>
            </a:r>
            <a:endParaRPr lang="it-IT" sz="5400" b="1" dirty="0"/>
          </a:p>
          <a:p>
            <a:endParaRPr lang="en-GB" dirty="0"/>
          </a:p>
        </p:txBody>
      </p:sp>
      <p:sp>
        <p:nvSpPr>
          <p:cNvPr id="6" name="CasellaDiTesto 5">
            <a:extLst>
              <a:ext uri="{FF2B5EF4-FFF2-40B4-BE49-F238E27FC236}">
                <a16:creationId xmlns:a16="http://schemas.microsoft.com/office/drawing/2014/main" xmlns="" id="{98B922B6-4197-5A4B-BD4E-B37FF209CBAB}"/>
              </a:ext>
            </a:extLst>
          </p:cNvPr>
          <p:cNvSpPr txBox="1"/>
          <p:nvPr/>
        </p:nvSpPr>
        <p:spPr>
          <a:xfrm>
            <a:off x="981793" y="3159040"/>
            <a:ext cx="26062125" cy="2893100"/>
          </a:xfrm>
          <a:prstGeom prst="rect">
            <a:avLst/>
          </a:prstGeom>
          <a:noFill/>
        </p:spPr>
        <p:txBody>
          <a:bodyPr wrap="square" rtlCol="0">
            <a:spAutoFit/>
          </a:bodyPr>
          <a:lstStyle/>
          <a:p>
            <a:r>
              <a:rPr lang="en-GB" sz="4000" dirty="0" err="1"/>
              <a:t>Barbolini</a:t>
            </a:r>
            <a:r>
              <a:rPr lang="en-GB" sz="4000" dirty="0"/>
              <a:t> M, </a:t>
            </a:r>
            <a:r>
              <a:rPr lang="en-GB" sz="4000" dirty="0" err="1"/>
              <a:t>Omarini</a:t>
            </a:r>
            <a:r>
              <a:rPr lang="en-GB" sz="4000" dirty="0"/>
              <a:t> C, Viola L, </a:t>
            </a:r>
            <a:r>
              <a:rPr lang="en-GB" sz="4000" dirty="0" err="1"/>
              <a:t>Isca</a:t>
            </a:r>
            <a:r>
              <a:rPr lang="en-GB" sz="4000" dirty="0"/>
              <a:t> C, </a:t>
            </a:r>
            <a:r>
              <a:rPr lang="en-GB" sz="4000" dirty="0" err="1"/>
              <a:t>Marchi</a:t>
            </a:r>
            <a:r>
              <a:rPr lang="en-GB" sz="4000" dirty="0"/>
              <a:t> I, </a:t>
            </a:r>
            <a:r>
              <a:rPr lang="en-GB" sz="4000" dirty="0" err="1"/>
              <a:t>Caggia</a:t>
            </a:r>
            <a:r>
              <a:rPr lang="en-GB" sz="4000" dirty="0"/>
              <a:t> F,  Barbieri E, Toss A, </a:t>
            </a:r>
            <a:r>
              <a:rPr lang="en-GB" sz="4000" dirty="0" err="1"/>
              <a:t>Cortesi</a:t>
            </a:r>
            <a:r>
              <a:rPr lang="en-GB" sz="4000" dirty="0"/>
              <a:t> L, </a:t>
            </a:r>
            <a:r>
              <a:rPr lang="en-GB" sz="4000" dirty="0" err="1"/>
              <a:t>Dominici</a:t>
            </a:r>
            <a:r>
              <a:rPr lang="en-GB" sz="4000" dirty="0"/>
              <a:t> M, </a:t>
            </a:r>
            <a:r>
              <a:rPr lang="en-GB" sz="4000" dirty="0" err="1"/>
              <a:t>Piacentini</a:t>
            </a:r>
            <a:r>
              <a:rPr lang="en-GB" sz="4000" dirty="0"/>
              <a:t> F.</a:t>
            </a:r>
          </a:p>
          <a:p>
            <a:endParaRPr lang="en-GB" sz="5400" dirty="0"/>
          </a:p>
          <a:p>
            <a:pPr algn="l"/>
            <a:r>
              <a:rPr lang="en-GB" sz="4400" dirty="0"/>
              <a:t>Modena Cancer </a:t>
            </a:r>
            <a:r>
              <a:rPr lang="en-GB" sz="4400" dirty="0" err="1"/>
              <a:t>Center</a:t>
            </a:r>
            <a:r>
              <a:rPr lang="en-GB" sz="4400" dirty="0"/>
              <a:t>, University Hospital of </a:t>
            </a:r>
            <a:r>
              <a:rPr lang="en-GB" sz="4400" dirty="0" smtClean="0"/>
              <a:t>Modena</a:t>
            </a:r>
          </a:p>
          <a:p>
            <a:pPr algn="l"/>
            <a:r>
              <a:rPr lang="it-IT" sz="4400" dirty="0" err="1"/>
              <a:t>Clinical</a:t>
            </a:r>
            <a:r>
              <a:rPr lang="it-IT" sz="4400" dirty="0"/>
              <a:t> and </a:t>
            </a:r>
            <a:r>
              <a:rPr lang="it-IT" sz="4400" dirty="0" err="1"/>
              <a:t>Experimental</a:t>
            </a:r>
            <a:r>
              <a:rPr lang="it-IT" sz="4400" dirty="0"/>
              <a:t> Medicine </a:t>
            </a:r>
            <a:r>
              <a:rPr lang="it-IT" sz="4400" dirty="0" err="1"/>
              <a:t>PhD</a:t>
            </a:r>
            <a:r>
              <a:rPr lang="it-IT" sz="4400" dirty="0"/>
              <a:t> Program, </a:t>
            </a:r>
            <a:r>
              <a:rPr lang="it-IT" sz="4400" dirty="0" err="1"/>
              <a:t>University</a:t>
            </a:r>
            <a:r>
              <a:rPr lang="it-IT" sz="4400" dirty="0"/>
              <a:t> of </a:t>
            </a:r>
            <a:r>
              <a:rPr lang="it-IT" sz="4400" dirty="0" smtClean="0"/>
              <a:t>Modena</a:t>
            </a:r>
            <a:endParaRPr lang="en-GB" sz="4400" dirty="0"/>
          </a:p>
        </p:txBody>
      </p:sp>
      <p:sp>
        <p:nvSpPr>
          <p:cNvPr id="7" name="CasellaDiTesto 6">
            <a:extLst>
              <a:ext uri="{FF2B5EF4-FFF2-40B4-BE49-F238E27FC236}">
                <a16:creationId xmlns:a16="http://schemas.microsoft.com/office/drawing/2014/main" xmlns="" id="{D106A189-FA3A-E440-BE41-7EE711251853}"/>
              </a:ext>
            </a:extLst>
          </p:cNvPr>
          <p:cNvSpPr txBox="1"/>
          <p:nvPr/>
        </p:nvSpPr>
        <p:spPr>
          <a:xfrm>
            <a:off x="912673" y="11155279"/>
            <a:ext cx="28542343" cy="4832092"/>
          </a:xfrm>
          <a:prstGeom prst="rect">
            <a:avLst/>
          </a:prstGeom>
          <a:solidFill>
            <a:schemeClr val="bg1"/>
          </a:solidFill>
        </p:spPr>
        <p:txBody>
          <a:bodyPr wrap="square" rtlCol="0">
            <a:spAutoFit/>
          </a:bodyPr>
          <a:lstStyle/>
          <a:p>
            <a:pPr algn="just"/>
            <a:r>
              <a:rPr lang="en-GB" sz="4400" u="sng" dirty="0"/>
              <a:t>Methods </a:t>
            </a:r>
            <a:endParaRPr lang="en-GB" sz="4400" u="sng" dirty="0" smtClean="0"/>
          </a:p>
          <a:p>
            <a:pPr algn="just"/>
            <a:endParaRPr lang="en-GB" sz="4400" u="sng" dirty="0" smtClean="0"/>
          </a:p>
          <a:p>
            <a:pPr algn="just"/>
            <a:r>
              <a:rPr lang="en-GB" sz="4400" dirty="0" smtClean="0"/>
              <a:t>Between January 2005 and July 2019, </a:t>
            </a:r>
            <a:r>
              <a:rPr lang="en-GB" sz="4400" dirty="0" smtClean="0">
                <a:solidFill>
                  <a:schemeClr val="accent1"/>
                </a:solidFill>
              </a:rPr>
              <a:t>2911 </a:t>
            </a:r>
            <a:r>
              <a:rPr lang="en-GB" sz="4400" dirty="0" smtClean="0">
                <a:solidFill>
                  <a:schemeClr val="accent1"/>
                </a:solidFill>
              </a:rPr>
              <a:t>BC patients</a:t>
            </a:r>
            <a:r>
              <a:rPr lang="en-GB" sz="4400" dirty="0" smtClean="0">
                <a:solidFill>
                  <a:schemeClr val="accent1"/>
                </a:solidFill>
              </a:rPr>
              <a:t> </a:t>
            </a:r>
            <a:r>
              <a:rPr lang="en-GB" sz="4400" dirty="0" smtClean="0"/>
              <a:t>have been tested for BRCA1/2. 231 (7.9%) </a:t>
            </a:r>
            <a:r>
              <a:rPr lang="en-GB" sz="4400" dirty="0" smtClean="0"/>
              <a:t>and 173 (5.9%) were </a:t>
            </a:r>
            <a:r>
              <a:rPr lang="en-GB" sz="4400" dirty="0" smtClean="0"/>
              <a:t>found positive for BRCA1 and BRCA2 </a:t>
            </a:r>
            <a:r>
              <a:rPr lang="en-GB" sz="4400" dirty="0" err="1" smtClean="0"/>
              <a:t>pathogenetic</a:t>
            </a:r>
            <a:r>
              <a:rPr lang="en-GB" sz="4400" dirty="0" smtClean="0"/>
              <a:t> mutations respectively. We considered the HER2+ subgroup (14 patients), focusing on hormone receptor status, IGF-1R expression </a:t>
            </a:r>
            <a:r>
              <a:rPr lang="en-GB" sz="3600" dirty="0" smtClean="0"/>
              <a:t>(semi-quantitative expression by immunohistochemistry with </a:t>
            </a:r>
            <a:r>
              <a:rPr lang="en-US" sz="3600" dirty="0" smtClean="0"/>
              <a:t>Anti-IGF-1R rabbit monoclonal</a:t>
            </a:r>
            <a:r>
              <a:rPr lang="en-GB" sz="3600" dirty="0" smtClean="0"/>
              <a:t>)</a:t>
            </a:r>
            <a:r>
              <a:rPr lang="en-GB" sz="4400" dirty="0" smtClean="0"/>
              <a:t>, PI3K mutation </a:t>
            </a:r>
            <a:r>
              <a:rPr lang="en-GB" sz="3600" dirty="0" smtClean="0"/>
              <a:t>(NGS </a:t>
            </a:r>
            <a:r>
              <a:rPr lang="en-GB" sz="3600" dirty="0" err="1" smtClean="0"/>
              <a:t>Sequenom</a:t>
            </a:r>
            <a:r>
              <a:rPr lang="en-GB" sz="3600" dirty="0" smtClean="0"/>
              <a:t> analysis) </a:t>
            </a:r>
            <a:r>
              <a:rPr lang="en-GB" sz="4400" dirty="0" smtClean="0"/>
              <a:t>and clinical characteristics.</a:t>
            </a:r>
            <a:r>
              <a:rPr lang="it-IT" sz="4400" dirty="0" smtClean="0"/>
              <a:t> </a:t>
            </a:r>
            <a:endParaRPr lang="en-GB" sz="4400" dirty="0"/>
          </a:p>
        </p:txBody>
      </p:sp>
      <p:sp>
        <p:nvSpPr>
          <p:cNvPr id="8" name="CasellaDiTesto 7">
            <a:extLst>
              <a:ext uri="{FF2B5EF4-FFF2-40B4-BE49-F238E27FC236}">
                <a16:creationId xmlns:a16="http://schemas.microsoft.com/office/drawing/2014/main" xmlns="" id="{2CA66260-9B18-A041-9333-A33B6428025F}"/>
              </a:ext>
            </a:extLst>
          </p:cNvPr>
          <p:cNvSpPr txBox="1"/>
          <p:nvPr/>
        </p:nvSpPr>
        <p:spPr>
          <a:xfrm>
            <a:off x="1066800" y="35909718"/>
            <a:ext cx="28632151" cy="3477875"/>
          </a:xfrm>
          <a:prstGeom prst="rect">
            <a:avLst/>
          </a:prstGeom>
          <a:solidFill>
            <a:schemeClr val="bg1"/>
          </a:solidFill>
        </p:spPr>
        <p:txBody>
          <a:bodyPr wrap="square" rtlCol="0">
            <a:spAutoFit/>
          </a:bodyPr>
          <a:lstStyle/>
          <a:p>
            <a:pPr algn="l"/>
            <a:r>
              <a:rPr lang="it-IT" sz="4400" u="sng" dirty="0" err="1"/>
              <a:t>Conclusions</a:t>
            </a:r>
            <a:r>
              <a:rPr lang="it-IT" sz="4400" u="sng" dirty="0"/>
              <a:t> </a:t>
            </a:r>
            <a:endParaRPr lang="it-IT" sz="4400" u="sng" dirty="0" smtClean="0"/>
          </a:p>
          <a:p>
            <a:pPr algn="l"/>
            <a:endParaRPr lang="it-IT" sz="4400" u="sng" dirty="0"/>
          </a:p>
          <a:p>
            <a:pPr algn="just"/>
            <a:r>
              <a:rPr lang="en-GB" sz="4400" dirty="0"/>
              <a:t>Here we report a low frequency of HER2+ BC in BRCA1/2 germline carriers. This rate is higher in patients with BRCA2 mutation, accordingly with previous literature. It is not clear, in this peculiar population that displays different possible pathogenetic drivers, which could be the main druggable.  </a:t>
            </a:r>
            <a:endParaRPr lang="en-GB" sz="5400" dirty="0"/>
          </a:p>
        </p:txBody>
      </p:sp>
      <p:graphicFrame>
        <p:nvGraphicFramePr>
          <p:cNvPr id="62" name="Tabella 61">
            <a:extLst>
              <a:ext uri="{FF2B5EF4-FFF2-40B4-BE49-F238E27FC236}">
                <a16:creationId xmlns:a16="http://schemas.microsoft.com/office/drawing/2014/main" xmlns="" id="{EDDC28EE-DCA9-1A41-A062-5BA2C8BA9CE7}"/>
              </a:ext>
            </a:extLst>
          </p:cNvPr>
          <p:cNvGraphicFramePr>
            <a:graphicFrameLocks noGrp="1"/>
          </p:cNvGraphicFramePr>
          <p:nvPr>
            <p:extLst>
              <p:ext uri="{D42A27DB-BD31-4B8C-83A1-F6EECF244321}">
                <p14:modId xmlns:p14="http://schemas.microsoft.com/office/powerpoint/2010/main" val="4094473728"/>
              </p:ext>
            </p:extLst>
          </p:nvPr>
        </p:nvGraphicFramePr>
        <p:xfrm>
          <a:off x="1066800" y="15884270"/>
          <a:ext cx="9091384" cy="19218157"/>
        </p:xfrm>
        <a:graphic>
          <a:graphicData uri="http://schemas.openxmlformats.org/drawingml/2006/table">
            <a:tbl>
              <a:tblPr firstRow="1" bandRow="1"/>
              <a:tblGrid>
                <a:gridCol w="5867400">
                  <a:extLst>
                    <a:ext uri="{9D8B030D-6E8A-4147-A177-3AD203B41FA5}">
                      <a16:colId xmlns:a16="http://schemas.microsoft.com/office/drawing/2014/main" xmlns="" val="3001224896"/>
                    </a:ext>
                  </a:extLst>
                </a:gridCol>
                <a:gridCol w="3223984">
                  <a:extLst>
                    <a:ext uri="{9D8B030D-6E8A-4147-A177-3AD203B41FA5}">
                      <a16:colId xmlns:a16="http://schemas.microsoft.com/office/drawing/2014/main" xmlns="" val="2566591067"/>
                    </a:ext>
                  </a:extLst>
                </a:gridCol>
              </a:tblGrid>
              <a:tr h="765103">
                <a:tc gridSpan="2">
                  <a:txBody>
                    <a:bodyPr/>
                    <a:lstStyle>
                      <a:lvl1pPr marL="0" algn="l" defTabSz="2270615" rtl="0" eaLnBrk="1" latinLnBrk="0" hangingPunct="1">
                        <a:defRPr sz="4470" b="1" kern="1200">
                          <a:solidFill>
                            <a:schemeClr val="bg1"/>
                          </a:solidFill>
                          <a:latin typeface="Calibri" panose="020F0502020204030204"/>
                        </a:defRPr>
                      </a:lvl1pPr>
                      <a:lvl2pPr marL="1135308" algn="l" defTabSz="2270615" rtl="0" eaLnBrk="1" latinLnBrk="0" hangingPunct="1">
                        <a:defRPr sz="4470" b="1" kern="1200">
                          <a:solidFill>
                            <a:schemeClr val="bg1"/>
                          </a:solidFill>
                          <a:latin typeface="Calibri" panose="020F0502020204030204"/>
                        </a:defRPr>
                      </a:lvl2pPr>
                      <a:lvl3pPr marL="2270615" algn="l" defTabSz="2270615" rtl="0" eaLnBrk="1" latinLnBrk="0" hangingPunct="1">
                        <a:defRPr sz="4470" b="1" kern="1200">
                          <a:solidFill>
                            <a:schemeClr val="bg1"/>
                          </a:solidFill>
                          <a:latin typeface="Calibri" panose="020F0502020204030204"/>
                        </a:defRPr>
                      </a:lvl3pPr>
                      <a:lvl4pPr marL="3405923" algn="l" defTabSz="2270615" rtl="0" eaLnBrk="1" latinLnBrk="0" hangingPunct="1">
                        <a:defRPr sz="4470" b="1" kern="1200">
                          <a:solidFill>
                            <a:schemeClr val="bg1"/>
                          </a:solidFill>
                          <a:latin typeface="Calibri" panose="020F0502020204030204"/>
                        </a:defRPr>
                      </a:lvl4pPr>
                      <a:lvl5pPr marL="4541230" algn="l" defTabSz="2270615" rtl="0" eaLnBrk="1" latinLnBrk="0" hangingPunct="1">
                        <a:defRPr sz="4470" b="1" kern="1200">
                          <a:solidFill>
                            <a:schemeClr val="bg1"/>
                          </a:solidFill>
                          <a:latin typeface="Calibri" panose="020F0502020204030204"/>
                        </a:defRPr>
                      </a:lvl5pPr>
                      <a:lvl6pPr marL="5676538" algn="l" defTabSz="2270615" rtl="0" eaLnBrk="1" latinLnBrk="0" hangingPunct="1">
                        <a:defRPr sz="4470" b="1" kern="1200">
                          <a:solidFill>
                            <a:schemeClr val="bg1"/>
                          </a:solidFill>
                          <a:latin typeface="Calibri" panose="020F0502020204030204"/>
                        </a:defRPr>
                      </a:lvl6pPr>
                      <a:lvl7pPr marL="6811846" algn="l" defTabSz="2270615" rtl="0" eaLnBrk="1" latinLnBrk="0" hangingPunct="1">
                        <a:defRPr sz="4470" b="1" kern="1200">
                          <a:solidFill>
                            <a:schemeClr val="bg1"/>
                          </a:solidFill>
                          <a:latin typeface="Calibri" panose="020F0502020204030204"/>
                        </a:defRPr>
                      </a:lvl7pPr>
                      <a:lvl8pPr marL="7947153" algn="l" defTabSz="2270615" rtl="0" eaLnBrk="1" latinLnBrk="0" hangingPunct="1">
                        <a:defRPr sz="4470" b="1" kern="1200">
                          <a:solidFill>
                            <a:schemeClr val="bg1"/>
                          </a:solidFill>
                          <a:latin typeface="Calibri" panose="020F0502020204030204"/>
                        </a:defRPr>
                      </a:lvl8pPr>
                      <a:lvl9pPr marL="9082461" algn="l" defTabSz="2270615" rtl="0" eaLnBrk="1" latinLnBrk="0" hangingPunct="1">
                        <a:defRPr sz="4470" b="1" kern="1200">
                          <a:solidFill>
                            <a:schemeClr val="bg1"/>
                          </a:solidFill>
                          <a:latin typeface="Calibri" panose="020F0502020204030204"/>
                        </a:defRPr>
                      </a:lvl9pPr>
                    </a:lstStyle>
                    <a:p>
                      <a:r>
                        <a:rPr lang="en-GB" dirty="0" smtClean="0"/>
                        <a:t>HER2+ and BRCA+</a:t>
                      </a:r>
                      <a:r>
                        <a:rPr lang="en-GB" baseline="0" dirty="0" smtClean="0"/>
                        <a:t> patients - </a:t>
                      </a:r>
                      <a:r>
                        <a:rPr lang="en-GB" dirty="0" smtClean="0"/>
                        <a:t>N=14</a:t>
                      </a:r>
                      <a:endParaRPr lang="en-GB" dirty="0"/>
                    </a:p>
                  </a:txBody>
                  <a:tcPr>
                    <a:lnL w="6350" cap="flat" cmpd="sng" algn="ctr">
                      <a:solidFill>
                        <a:srgbClr val="4472C4"/>
                      </a:solidFill>
                      <a:prstDash val="solid"/>
                      <a:miter lim="800000"/>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rgbClr val="4472C4"/>
                    </a:solidFill>
                  </a:tcPr>
                </a:tc>
                <a:tc hMerge="1">
                  <a:txBody>
                    <a:bodyPr/>
                    <a:lstStyle/>
                    <a:p>
                      <a:endParaRPr lang="en-GB" dirty="0"/>
                    </a:p>
                  </a:txBody>
                  <a:tcPr/>
                </a:tc>
                <a:extLst>
                  <a:ext uri="{0D108BD9-81ED-4DB2-BD59-A6C34878D82A}">
                    <a16:rowId xmlns:a16="http://schemas.microsoft.com/office/drawing/2014/main" xmlns="" val="1903594500"/>
                  </a:ext>
                </a:extLst>
              </a:tr>
              <a:tr h="1439662">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r>
                        <a:rPr lang="en-GB" dirty="0" smtClean="0"/>
                        <a:t>BRCA1</a:t>
                      </a:r>
                    </a:p>
                    <a:p>
                      <a:r>
                        <a:rPr lang="en-GB" dirty="0" smtClean="0"/>
                        <a:t>BRCA2</a:t>
                      </a:r>
                      <a:endParaRPr lang="en-GB" dirty="0"/>
                    </a:p>
                  </a:txBody>
                  <a:tcPr>
                    <a:lnL w="6350" cap="flat" cmpd="sng" algn="ctr">
                      <a:solidFill>
                        <a:srgbClr val="4472C4"/>
                      </a:solidFill>
                      <a:prstDash val="solid"/>
                      <a:miter lim="800000"/>
                    </a:lnL>
                    <a:lnR>
                      <a:noFill/>
                    </a:lnR>
                    <a:lnT w="6350" cap="flat" cmpd="sng" algn="ctr">
                      <a:solidFill>
                        <a:srgbClr val="4472C4"/>
                      </a:solidFill>
                      <a:prstDash val="solid"/>
                      <a:miter lim="800000"/>
                      <a:headEnd type="none" w="med" len="med"/>
                      <a:tailEnd type="none" w="med" len="med"/>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pPr algn="ctr"/>
                      <a:r>
                        <a:rPr lang="en-GB" dirty="0" smtClean="0"/>
                        <a:t>6 (43%)</a:t>
                      </a:r>
                    </a:p>
                    <a:p>
                      <a:pPr algn="ctr"/>
                      <a:r>
                        <a:rPr lang="en-GB" dirty="0" smtClean="0"/>
                        <a:t>8 (57%)</a:t>
                      </a:r>
                      <a:endParaRPr lang="en-GB" dirty="0"/>
                    </a:p>
                  </a:txBody>
                  <a:tcPr>
                    <a:lnL>
                      <a:noFill/>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513954886"/>
                  </a:ext>
                </a:extLst>
              </a:tr>
              <a:tr h="1439662">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r>
                        <a:rPr lang="en-GB" dirty="0"/>
                        <a:t>SEX</a:t>
                      </a:r>
                    </a:p>
                  </a:txBody>
                  <a:tcPr>
                    <a:lnL w="6350" cap="flat" cmpd="sng" algn="ctr">
                      <a:solidFill>
                        <a:srgbClr val="4472C4"/>
                      </a:solidFill>
                      <a:prstDash val="solid"/>
                      <a:miter lim="800000"/>
                    </a:lnL>
                    <a:lnR>
                      <a:noFill/>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pPr algn="ctr"/>
                      <a:r>
                        <a:rPr lang="en-GB" dirty="0"/>
                        <a:t>12 women</a:t>
                      </a:r>
                    </a:p>
                    <a:p>
                      <a:pPr algn="ctr"/>
                      <a:r>
                        <a:rPr lang="en-GB" dirty="0"/>
                        <a:t>2 men</a:t>
                      </a:r>
                    </a:p>
                  </a:txBody>
                  <a:tcPr>
                    <a:lnL>
                      <a:noFill/>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483821854"/>
                  </a:ext>
                </a:extLst>
              </a:tr>
              <a:tr h="2114220">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r>
                        <a:rPr lang="en-GB" dirty="0"/>
                        <a:t>Median </a:t>
                      </a:r>
                      <a:r>
                        <a:rPr lang="en-GB" dirty="0" smtClean="0"/>
                        <a:t>age, years </a:t>
                      </a:r>
                      <a:endParaRPr lang="en-GB" dirty="0"/>
                    </a:p>
                    <a:p>
                      <a:pPr lvl="1"/>
                      <a:r>
                        <a:rPr lang="en-GB" dirty="0"/>
                        <a:t>BRCA1</a:t>
                      </a:r>
                    </a:p>
                    <a:p>
                      <a:pPr lvl="1"/>
                      <a:r>
                        <a:rPr lang="en-GB" dirty="0"/>
                        <a:t>BRCA2</a:t>
                      </a:r>
                    </a:p>
                  </a:txBody>
                  <a:tcPr>
                    <a:lnL w="6350" cap="flat" cmpd="sng" algn="ctr">
                      <a:solidFill>
                        <a:srgbClr val="4472C4"/>
                      </a:solidFill>
                      <a:prstDash val="solid"/>
                      <a:miter lim="800000"/>
                    </a:lnL>
                    <a:lnR>
                      <a:noFill/>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pPr algn="ctr"/>
                      <a:r>
                        <a:rPr lang="en-GB" sz="4400" kern="1200" dirty="0">
                          <a:effectLst/>
                        </a:rPr>
                        <a:t>47 </a:t>
                      </a:r>
                      <a:r>
                        <a:rPr lang="en-GB" sz="4400" kern="1200" dirty="0" smtClean="0">
                          <a:effectLst/>
                        </a:rPr>
                        <a:t>(32-83</a:t>
                      </a:r>
                      <a:r>
                        <a:rPr lang="en-GB" sz="4400" kern="1200" dirty="0">
                          <a:effectLst/>
                        </a:rPr>
                        <a:t>) </a:t>
                      </a:r>
                      <a:endParaRPr lang="en-GB" sz="4400" dirty="0"/>
                    </a:p>
                    <a:p>
                      <a:pPr algn="ctr"/>
                      <a:r>
                        <a:rPr lang="en-GB" dirty="0"/>
                        <a:t>45 </a:t>
                      </a:r>
                      <a:endParaRPr lang="en-GB" dirty="0" smtClean="0"/>
                    </a:p>
                    <a:p>
                      <a:pPr algn="ctr"/>
                      <a:r>
                        <a:rPr lang="en-GB" dirty="0" smtClean="0"/>
                        <a:t>49 </a:t>
                      </a:r>
                      <a:endParaRPr lang="en-GB" dirty="0"/>
                    </a:p>
                  </a:txBody>
                  <a:tcPr>
                    <a:lnL>
                      <a:noFill/>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320434291"/>
                  </a:ext>
                </a:extLst>
              </a:tr>
              <a:tr h="2788779">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r>
                        <a:rPr lang="en-GB" dirty="0"/>
                        <a:t>Stage at </a:t>
                      </a:r>
                      <a:r>
                        <a:rPr lang="en-GB" dirty="0" smtClean="0"/>
                        <a:t>diagnosis, n </a:t>
                      </a:r>
                      <a:endParaRPr lang="en-GB" dirty="0"/>
                    </a:p>
                    <a:p>
                      <a:pPr lvl="1"/>
                      <a:r>
                        <a:rPr lang="en-GB" dirty="0"/>
                        <a:t>I-II</a:t>
                      </a:r>
                    </a:p>
                    <a:p>
                      <a:pPr lvl="1"/>
                      <a:r>
                        <a:rPr lang="en-GB" dirty="0" smtClean="0"/>
                        <a:t>III</a:t>
                      </a:r>
                      <a:endParaRPr lang="en-GB" dirty="0"/>
                    </a:p>
                    <a:p>
                      <a:pPr lvl="1"/>
                      <a:r>
                        <a:rPr lang="en-GB" dirty="0" smtClean="0"/>
                        <a:t>IV</a:t>
                      </a:r>
                      <a:endParaRPr lang="en-GB" dirty="0"/>
                    </a:p>
                  </a:txBody>
                  <a:tcPr>
                    <a:lnL w="6350" cap="flat" cmpd="sng" algn="ctr">
                      <a:solidFill>
                        <a:srgbClr val="4472C4"/>
                      </a:solidFill>
                      <a:prstDash val="solid"/>
                      <a:miter lim="800000"/>
                    </a:lnL>
                    <a:lnR>
                      <a:noFill/>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pPr algn="ctr"/>
                      <a:endParaRPr lang="en-GB" dirty="0"/>
                    </a:p>
                    <a:p>
                      <a:pPr algn="ctr"/>
                      <a:r>
                        <a:rPr lang="en-GB" dirty="0"/>
                        <a:t>7 </a:t>
                      </a:r>
                      <a:r>
                        <a:rPr lang="en-GB" dirty="0" smtClean="0"/>
                        <a:t>(50%)</a:t>
                      </a:r>
                    </a:p>
                    <a:p>
                      <a:pPr algn="ctr"/>
                      <a:r>
                        <a:rPr lang="en-GB" dirty="0" smtClean="0"/>
                        <a:t>3 (21%)</a:t>
                      </a:r>
                    </a:p>
                    <a:p>
                      <a:pPr algn="ctr"/>
                      <a:r>
                        <a:rPr lang="en-GB" dirty="0" smtClean="0"/>
                        <a:t>4 (29%)</a:t>
                      </a:r>
                      <a:endParaRPr lang="en-GB" dirty="0"/>
                    </a:p>
                  </a:txBody>
                  <a:tcPr>
                    <a:lnL>
                      <a:noFill/>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3989612126"/>
                  </a:ext>
                </a:extLst>
              </a:tr>
              <a:tr h="2114220">
                <a:tc>
                  <a:txBody>
                    <a:bodyPr/>
                    <a:lstStyle/>
                    <a:p>
                      <a:pPr lvl="0"/>
                      <a:r>
                        <a:rPr lang="en-GB" dirty="0" err="1" smtClean="0">
                          <a:latin typeface="Calibri" panose="020F0502020204030204" pitchFamily="34" charset="0"/>
                        </a:rPr>
                        <a:t>Istotype</a:t>
                      </a:r>
                      <a:endParaRPr lang="en-GB" dirty="0" smtClean="0">
                        <a:latin typeface="Calibri" panose="020F0502020204030204" pitchFamily="34" charset="0"/>
                      </a:endParaRPr>
                    </a:p>
                    <a:p>
                      <a:pPr marL="1135308" lvl="1" indent="0">
                        <a:buFontTx/>
                        <a:buNone/>
                      </a:pPr>
                      <a:r>
                        <a:rPr lang="en-GB" dirty="0" smtClean="0">
                          <a:latin typeface="Calibri" panose="020F0502020204030204" pitchFamily="34" charset="0"/>
                        </a:rPr>
                        <a:t>Ductal </a:t>
                      </a:r>
                      <a:r>
                        <a:rPr lang="en-GB" dirty="0" err="1" smtClean="0">
                          <a:latin typeface="Calibri" panose="020F0502020204030204" pitchFamily="34" charset="0"/>
                        </a:rPr>
                        <a:t>infiltranting</a:t>
                      </a:r>
                      <a:endParaRPr lang="en-GB" dirty="0" smtClean="0">
                        <a:latin typeface="Calibri" panose="020F0502020204030204" pitchFamily="34" charset="0"/>
                      </a:endParaRPr>
                    </a:p>
                    <a:p>
                      <a:pPr marL="1135308" lvl="1" indent="0">
                        <a:buFontTx/>
                        <a:buNone/>
                      </a:pPr>
                      <a:r>
                        <a:rPr lang="en-GB" dirty="0" smtClean="0">
                          <a:latin typeface="Calibri" panose="020F0502020204030204" pitchFamily="34" charset="0"/>
                        </a:rPr>
                        <a:t>Lobular infiltrating</a:t>
                      </a:r>
                      <a:endParaRPr lang="en-GB" dirty="0">
                        <a:latin typeface="Calibri" panose="020F0502020204030204" pitchFamily="34" charset="0"/>
                      </a:endParaRPr>
                    </a:p>
                  </a:txBody>
                  <a:tcPr>
                    <a:lnL w="6350" cap="flat" cmpd="sng" algn="ctr">
                      <a:solidFill>
                        <a:srgbClr val="4472C4"/>
                      </a:solidFill>
                      <a:prstDash val="solid"/>
                      <a:miter lim="800000"/>
                    </a:lnL>
                    <a:lnR>
                      <a:noFill/>
                    </a:lnR>
                    <a:lnT w="6350" cap="flat" cmpd="sng" algn="ctr">
                      <a:solidFill>
                        <a:srgbClr val="4472C4"/>
                      </a:solidFill>
                      <a:prstDash val="solid"/>
                      <a:miter lim="800000"/>
                    </a:lnT>
                    <a:lnB w="6350" cap="flat" cmpd="sng" algn="ctr">
                      <a:solidFill>
                        <a:srgbClr val="4472C4"/>
                      </a:solidFill>
                      <a:prstDash val="solid"/>
                      <a:miter lim="800000"/>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smtClean="0">
                        <a:latin typeface="Calibri" panose="020F0502020204030204" pitchFamily="34" charset="0"/>
                      </a:endParaRPr>
                    </a:p>
                    <a:p>
                      <a:pPr algn="ctr"/>
                      <a:r>
                        <a:rPr lang="en-GB" dirty="0" smtClean="0">
                          <a:latin typeface="Calibri" panose="020F0502020204030204" pitchFamily="34" charset="0"/>
                        </a:rPr>
                        <a:t>13 (92%)</a:t>
                      </a:r>
                    </a:p>
                    <a:p>
                      <a:pPr algn="ctr"/>
                      <a:r>
                        <a:rPr lang="en-GB" dirty="0" smtClean="0">
                          <a:latin typeface="Calibri" panose="020F0502020204030204" pitchFamily="34" charset="0"/>
                        </a:rPr>
                        <a:t>1</a:t>
                      </a:r>
                      <a:r>
                        <a:rPr lang="en-GB" baseline="0" dirty="0" smtClean="0">
                          <a:latin typeface="Calibri" panose="020F0502020204030204" pitchFamily="34" charset="0"/>
                        </a:rPr>
                        <a:t> (8%)</a:t>
                      </a:r>
                      <a:endParaRPr lang="en-GB" dirty="0">
                        <a:latin typeface="Calibri" panose="020F0502020204030204" pitchFamily="34" charset="0"/>
                      </a:endParaRPr>
                    </a:p>
                  </a:txBody>
                  <a:tcPr>
                    <a:lnL>
                      <a:noFill/>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headEnd type="none" w="med" len="med"/>
                      <a:tailEnd type="none" w="med" len="med"/>
                    </a:lnB>
                    <a:lnTlToBr w="12700" cmpd="sng">
                      <a:noFill/>
                      <a:prstDash val="solid"/>
                    </a:lnTlToBr>
                    <a:lnBlToTr w="12700" cmpd="sng">
                      <a:noFill/>
                      <a:prstDash val="solid"/>
                    </a:lnBlToTr>
                    <a:solidFill>
                      <a:schemeClr val="bg1"/>
                    </a:solidFill>
                  </a:tcPr>
                </a:tc>
              </a:tr>
              <a:tr h="2114220">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r>
                        <a:rPr lang="en-GB" dirty="0"/>
                        <a:t>HR </a:t>
                      </a:r>
                      <a:r>
                        <a:rPr lang="en-GB" dirty="0" smtClean="0"/>
                        <a:t>status, n</a:t>
                      </a:r>
                      <a:endParaRPr lang="en-GB" dirty="0"/>
                    </a:p>
                    <a:p>
                      <a:pPr lvl="1"/>
                      <a:r>
                        <a:rPr lang="en-GB" dirty="0" smtClean="0"/>
                        <a:t>ER and/or </a:t>
                      </a:r>
                      <a:r>
                        <a:rPr lang="en-GB" dirty="0" err="1" smtClean="0"/>
                        <a:t>PgR</a:t>
                      </a:r>
                      <a:r>
                        <a:rPr lang="en-GB" dirty="0" smtClean="0"/>
                        <a:t> +</a:t>
                      </a:r>
                      <a:r>
                        <a:rPr lang="en-GB" dirty="0" err="1" smtClean="0"/>
                        <a:t>ve</a:t>
                      </a:r>
                      <a:endParaRPr lang="en-GB" dirty="0"/>
                    </a:p>
                    <a:p>
                      <a:pPr lvl="1"/>
                      <a:r>
                        <a:rPr lang="en-GB" dirty="0" smtClean="0"/>
                        <a:t>ER and/or </a:t>
                      </a:r>
                      <a:r>
                        <a:rPr lang="en-GB" dirty="0" err="1" smtClean="0"/>
                        <a:t>PgR</a:t>
                      </a:r>
                      <a:r>
                        <a:rPr lang="en-GB" dirty="0" smtClean="0"/>
                        <a:t> -</a:t>
                      </a:r>
                      <a:r>
                        <a:rPr lang="en-GB" dirty="0" err="1" smtClean="0"/>
                        <a:t>ve</a:t>
                      </a:r>
                      <a:endParaRPr lang="en-GB" dirty="0"/>
                    </a:p>
                  </a:txBody>
                  <a:tcPr>
                    <a:lnL w="6350" cap="flat" cmpd="sng" algn="ctr">
                      <a:solidFill>
                        <a:srgbClr val="4472C4"/>
                      </a:solidFill>
                      <a:prstDash val="solid"/>
                      <a:miter lim="800000"/>
                    </a:lnL>
                    <a:lnR>
                      <a:noFill/>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pPr algn="ctr"/>
                      <a:endParaRPr lang="en-GB" dirty="0"/>
                    </a:p>
                    <a:p>
                      <a:pPr algn="ctr"/>
                      <a:r>
                        <a:rPr lang="en-GB" dirty="0"/>
                        <a:t>10 </a:t>
                      </a:r>
                      <a:r>
                        <a:rPr lang="en-GB" dirty="0" smtClean="0"/>
                        <a:t>(71%)</a:t>
                      </a:r>
                      <a:endParaRPr lang="en-GB" dirty="0"/>
                    </a:p>
                    <a:p>
                      <a:pPr algn="ctr"/>
                      <a:r>
                        <a:rPr lang="en-GB" dirty="0" smtClean="0"/>
                        <a:t>4 (29%)</a:t>
                      </a:r>
                      <a:endParaRPr lang="en-GB" dirty="0"/>
                    </a:p>
                  </a:txBody>
                  <a:tcPr>
                    <a:lnL>
                      <a:noFill/>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37246135"/>
                  </a:ext>
                </a:extLst>
              </a:tr>
              <a:tr h="2114220">
                <a:tc>
                  <a:txBody>
                    <a:bodyPr/>
                    <a:lstStyle/>
                    <a:p>
                      <a:r>
                        <a:rPr lang="en-GB" dirty="0" smtClean="0">
                          <a:latin typeface="Calibri" panose="020F0502020204030204" pitchFamily="34" charset="0"/>
                        </a:rPr>
                        <a:t>MIB1, 2 </a:t>
                      </a:r>
                    </a:p>
                    <a:p>
                      <a:pPr lvl="1"/>
                      <a:r>
                        <a:rPr lang="en-GB" dirty="0" smtClean="0">
                          <a:latin typeface="Calibri" panose="020F0502020204030204" pitchFamily="34" charset="0"/>
                        </a:rPr>
                        <a:t>&gt;/= 20%</a:t>
                      </a:r>
                    </a:p>
                    <a:p>
                      <a:pPr lvl="1"/>
                      <a:r>
                        <a:rPr lang="en-GB" dirty="0" smtClean="0">
                          <a:latin typeface="Calibri" panose="020F0502020204030204" pitchFamily="34" charset="0"/>
                        </a:rPr>
                        <a:t>&lt;20%</a:t>
                      </a:r>
                      <a:endParaRPr lang="en-GB" dirty="0">
                        <a:latin typeface="Calibri" panose="020F0502020204030204" pitchFamily="34" charset="0"/>
                      </a:endParaRPr>
                    </a:p>
                  </a:txBody>
                  <a:tcPr>
                    <a:lnL w="6350" cap="flat" cmpd="sng" algn="ctr">
                      <a:solidFill>
                        <a:srgbClr val="4472C4"/>
                      </a:solidFill>
                      <a:prstDash val="solid"/>
                      <a:miter lim="800000"/>
                    </a:lnL>
                    <a:lnR>
                      <a:noFill/>
                    </a:lnR>
                    <a:lnT w="6350" cap="flat" cmpd="sng" algn="ctr">
                      <a:solidFill>
                        <a:srgbClr val="4472C4"/>
                      </a:solidFill>
                      <a:prstDash val="solid"/>
                      <a:miter lim="800000"/>
                    </a:lnT>
                    <a:lnB w="6350" cap="flat" cmpd="sng" algn="ctr">
                      <a:solidFill>
                        <a:srgbClr val="4472C4"/>
                      </a:solidFill>
                      <a:prstDash val="solid"/>
                      <a:miter lim="800000"/>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dirty="0" smtClean="0">
                        <a:latin typeface="Calibri" panose="020F0502020204030204" pitchFamily="34" charset="0"/>
                      </a:endParaRPr>
                    </a:p>
                    <a:p>
                      <a:pPr algn="ctr"/>
                      <a:r>
                        <a:rPr lang="en-GB" dirty="0" smtClean="0">
                          <a:latin typeface="Calibri" panose="020F0502020204030204" pitchFamily="34" charset="0"/>
                        </a:rPr>
                        <a:t>7 (50%)</a:t>
                      </a:r>
                    </a:p>
                    <a:p>
                      <a:pPr marL="0" marR="0" lvl="0" indent="0" algn="ctr" defTabSz="2270615" rtl="0" eaLnBrk="1" fontAlgn="auto" latinLnBrk="0" hangingPunct="1">
                        <a:lnSpc>
                          <a:spcPct val="100000"/>
                        </a:lnSpc>
                        <a:spcBef>
                          <a:spcPts val="0"/>
                        </a:spcBef>
                        <a:spcAft>
                          <a:spcPts val="0"/>
                        </a:spcAft>
                        <a:buClrTx/>
                        <a:buSzTx/>
                        <a:buFontTx/>
                        <a:buNone/>
                        <a:tabLst/>
                        <a:defRPr/>
                      </a:pPr>
                      <a:r>
                        <a:rPr lang="en-GB" dirty="0" smtClean="0">
                          <a:latin typeface="Calibri" panose="020F0502020204030204" pitchFamily="34" charset="0"/>
                        </a:rPr>
                        <a:t>7 (50%)</a:t>
                      </a:r>
                    </a:p>
                  </a:txBody>
                  <a:tcPr>
                    <a:lnL>
                      <a:noFill/>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headEnd type="none" w="med" len="med"/>
                      <a:tailEnd type="none" w="med" len="med"/>
                    </a:lnB>
                    <a:lnTlToBr w="12700" cmpd="sng">
                      <a:noFill/>
                      <a:prstDash val="solid"/>
                    </a:lnTlToBr>
                    <a:lnBlToTr w="12700" cmpd="sng">
                      <a:noFill/>
                      <a:prstDash val="solid"/>
                    </a:lnBlToTr>
                    <a:solidFill>
                      <a:schemeClr val="bg1"/>
                    </a:solidFill>
                  </a:tcPr>
                </a:tc>
              </a:tr>
              <a:tr h="765103">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r>
                        <a:rPr lang="en-GB" dirty="0"/>
                        <a:t>PI3K </a:t>
                      </a:r>
                      <a:r>
                        <a:rPr lang="en-GB" dirty="0" smtClean="0"/>
                        <a:t>mutations, n</a:t>
                      </a:r>
                      <a:endParaRPr lang="en-GB" dirty="0"/>
                    </a:p>
                  </a:txBody>
                  <a:tcPr>
                    <a:lnL w="6350" cap="flat" cmpd="sng" algn="ctr">
                      <a:solidFill>
                        <a:srgbClr val="4472C4"/>
                      </a:solidFill>
                      <a:prstDash val="solid"/>
                      <a:miter lim="800000"/>
                    </a:lnL>
                    <a:lnR>
                      <a:noFill/>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pPr algn="ctr"/>
                      <a:r>
                        <a:rPr lang="en-GB" dirty="0"/>
                        <a:t>3 </a:t>
                      </a:r>
                      <a:r>
                        <a:rPr lang="en-GB" dirty="0" smtClean="0"/>
                        <a:t>(21%)</a:t>
                      </a:r>
                      <a:endParaRPr lang="en-GB" dirty="0"/>
                    </a:p>
                  </a:txBody>
                  <a:tcPr>
                    <a:lnL>
                      <a:noFill/>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975345606"/>
                  </a:ext>
                </a:extLst>
              </a:tr>
              <a:tr h="3408181">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r>
                        <a:rPr lang="en-GB" dirty="0" smtClean="0"/>
                        <a:t>IGF-1R expression:</a:t>
                      </a:r>
                      <a:endParaRPr lang="en-GB" dirty="0"/>
                    </a:p>
                    <a:p>
                      <a:pPr lvl="1"/>
                      <a:r>
                        <a:rPr lang="en-GB" dirty="0"/>
                        <a:t>High </a:t>
                      </a:r>
                      <a:endParaRPr lang="en-GB" dirty="0" smtClean="0"/>
                    </a:p>
                    <a:p>
                      <a:pPr lvl="1"/>
                      <a:r>
                        <a:rPr lang="en-GB" dirty="0" smtClean="0"/>
                        <a:t>Intermediate </a:t>
                      </a:r>
                    </a:p>
                    <a:p>
                      <a:pPr lvl="1"/>
                      <a:r>
                        <a:rPr lang="en-GB" dirty="0" smtClean="0"/>
                        <a:t>Low </a:t>
                      </a:r>
                      <a:r>
                        <a:rPr lang="en-GB" dirty="0"/>
                        <a:t>or absent </a:t>
                      </a:r>
                    </a:p>
                  </a:txBody>
                  <a:tcPr>
                    <a:lnL w="6350" cap="flat" cmpd="sng" algn="ctr">
                      <a:solidFill>
                        <a:srgbClr val="4472C4"/>
                      </a:solidFill>
                      <a:prstDash val="solid"/>
                      <a:miter lim="800000"/>
                    </a:lnL>
                    <a:lnR>
                      <a:noFill/>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tc>
                  <a:txBody>
                    <a:bodyPr/>
                    <a:lstStyle>
                      <a:lvl1pPr marL="0" algn="l" defTabSz="2270615" rtl="0" eaLnBrk="1" latinLnBrk="0" hangingPunct="1">
                        <a:defRPr sz="4470" kern="1200">
                          <a:solidFill>
                            <a:schemeClr val="tx1"/>
                          </a:solidFill>
                          <a:latin typeface="Calibri" panose="020F0502020204030204"/>
                        </a:defRPr>
                      </a:lvl1pPr>
                      <a:lvl2pPr marL="1135308" algn="l" defTabSz="2270615" rtl="0" eaLnBrk="1" latinLnBrk="0" hangingPunct="1">
                        <a:defRPr sz="4470" kern="1200">
                          <a:solidFill>
                            <a:schemeClr val="tx1"/>
                          </a:solidFill>
                          <a:latin typeface="Calibri" panose="020F0502020204030204"/>
                        </a:defRPr>
                      </a:lvl2pPr>
                      <a:lvl3pPr marL="2270615" algn="l" defTabSz="2270615" rtl="0" eaLnBrk="1" latinLnBrk="0" hangingPunct="1">
                        <a:defRPr sz="4470" kern="1200">
                          <a:solidFill>
                            <a:schemeClr val="tx1"/>
                          </a:solidFill>
                          <a:latin typeface="Calibri" panose="020F0502020204030204"/>
                        </a:defRPr>
                      </a:lvl3pPr>
                      <a:lvl4pPr marL="3405923" algn="l" defTabSz="2270615" rtl="0" eaLnBrk="1" latinLnBrk="0" hangingPunct="1">
                        <a:defRPr sz="4470" kern="1200">
                          <a:solidFill>
                            <a:schemeClr val="tx1"/>
                          </a:solidFill>
                          <a:latin typeface="Calibri" panose="020F0502020204030204"/>
                        </a:defRPr>
                      </a:lvl4pPr>
                      <a:lvl5pPr marL="4541230" algn="l" defTabSz="2270615" rtl="0" eaLnBrk="1" latinLnBrk="0" hangingPunct="1">
                        <a:defRPr sz="4470" kern="1200">
                          <a:solidFill>
                            <a:schemeClr val="tx1"/>
                          </a:solidFill>
                          <a:latin typeface="Calibri" panose="020F0502020204030204"/>
                        </a:defRPr>
                      </a:lvl5pPr>
                      <a:lvl6pPr marL="5676538" algn="l" defTabSz="2270615" rtl="0" eaLnBrk="1" latinLnBrk="0" hangingPunct="1">
                        <a:defRPr sz="4470" kern="1200">
                          <a:solidFill>
                            <a:schemeClr val="tx1"/>
                          </a:solidFill>
                          <a:latin typeface="Calibri" panose="020F0502020204030204"/>
                        </a:defRPr>
                      </a:lvl6pPr>
                      <a:lvl7pPr marL="6811846" algn="l" defTabSz="2270615" rtl="0" eaLnBrk="1" latinLnBrk="0" hangingPunct="1">
                        <a:defRPr sz="4470" kern="1200">
                          <a:solidFill>
                            <a:schemeClr val="tx1"/>
                          </a:solidFill>
                          <a:latin typeface="Calibri" panose="020F0502020204030204"/>
                        </a:defRPr>
                      </a:lvl7pPr>
                      <a:lvl8pPr marL="7947153" algn="l" defTabSz="2270615" rtl="0" eaLnBrk="1" latinLnBrk="0" hangingPunct="1">
                        <a:defRPr sz="4470" kern="1200">
                          <a:solidFill>
                            <a:schemeClr val="tx1"/>
                          </a:solidFill>
                          <a:latin typeface="Calibri" panose="020F0502020204030204"/>
                        </a:defRPr>
                      </a:lvl8pPr>
                      <a:lvl9pPr marL="9082461" algn="l" defTabSz="2270615" rtl="0" eaLnBrk="1" latinLnBrk="0" hangingPunct="1">
                        <a:defRPr sz="4470" kern="1200">
                          <a:solidFill>
                            <a:schemeClr val="tx1"/>
                          </a:solidFill>
                          <a:latin typeface="Calibri" panose="020F0502020204030204"/>
                        </a:defRPr>
                      </a:lvl9pPr>
                    </a:lstStyle>
                    <a:p>
                      <a:pPr algn="ctr"/>
                      <a:endParaRPr lang="en-GB" dirty="0"/>
                    </a:p>
                    <a:p>
                      <a:pPr algn="ctr"/>
                      <a:r>
                        <a:rPr lang="en-GB" dirty="0"/>
                        <a:t>2</a:t>
                      </a:r>
                    </a:p>
                    <a:p>
                      <a:pPr algn="ctr"/>
                      <a:r>
                        <a:rPr lang="en-GB" dirty="0"/>
                        <a:t>2</a:t>
                      </a:r>
                    </a:p>
                    <a:p>
                      <a:pPr algn="ctr"/>
                      <a:r>
                        <a:rPr lang="en-GB" dirty="0"/>
                        <a:t>3</a:t>
                      </a:r>
                    </a:p>
                  </a:txBody>
                  <a:tcPr>
                    <a:lnL>
                      <a:noFill/>
                    </a:lnL>
                    <a:lnR w="6350" cap="flat" cmpd="sng" algn="ctr">
                      <a:solidFill>
                        <a:srgbClr val="4472C4"/>
                      </a:solidFill>
                      <a:prstDash val="solid"/>
                      <a:miter lim="800000"/>
                    </a:lnR>
                    <a:lnT w="6350" cap="flat" cmpd="sng" algn="ctr">
                      <a:solidFill>
                        <a:srgbClr val="4472C4"/>
                      </a:solidFill>
                      <a:prstDash val="solid"/>
                      <a:miter lim="800000"/>
                    </a:lnT>
                    <a:lnB w="6350" cap="flat" cmpd="sng" algn="ctr">
                      <a:solidFill>
                        <a:srgbClr val="4472C4"/>
                      </a:solid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2768503357"/>
                  </a:ext>
                </a:extLst>
              </a:tr>
            </a:tbl>
          </a:graphicData>
        </a:graphic>
      </p:graphicFrame>
      <p:graphicFrame>
        <p:nvGraphicFramePr>
          <p:cNvPr id="15" name="Grafico 14">
            <a:extLst>
              <a:ext uri="{FF2B5EF4-FFF2-40B4-BE49-F238E27FC236}">
                <a16:creationId xmlns:a16="http://schemas.microsoft.com/office/drawing/2014/main" xmlns="" id="{A437848C-9F06-A741-885C-08988485B9D7}"/>
              </a:ext>
            </a:extLst>
          </p:cNvPr>
          <p:cNvGraphicFramePr>
            <a:graphicFrameLocks/>
          </p:cNvGraphicFramePr>
          <p:nvPr>
            <p:extLst>
              <p:ext uri="{D42A27DB-BD31-4B8C-83A1-F6EECF244321}">
                <p14:modId xmlns:p14="http://schemas.microsoft.com/office/powerpoint/2010/main" val="1394068406"/>
              </p:ext>
            </p:extLst>
          </p:nvPr>
        </p:nvGraphicFramePr>
        <p:xfrm>
          <a:off x="10678886" y="17235769"/>
          <a:ext cx="9613047" cy="654679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Grafico 15">
            <a:extLst>
              <a:ext uri="{FF2B5EF4-FFF2-40B4-BE49-F238E27FC236}">
                <a16:creationId xmlns:a16="http://schemas.microsoft.com/office/drawing/2014/main" xmlns="" id="{CBB20530-1456-5A49-96A1-4AD37790B2DD}"/>
              </a:ext>
            </a:extLst>
          </p:cNvPr>
          <p:cNvGraphicFramePr>
            <a:graphicFrameLocks/>
          </p:cNvGraphicFramePr>
          <p:nvPr>
            <p:extLst>
              <p:ext uri="{D42A27DB-BD31-4B8C-83A1-F6EECF244321}">
                <p14:modId xmlns:p14="http://schemas.microsoft.com/office/powerpoint/2010/main" val="2669470876"/>
              </p:ext>
            </p:extLst>
          </p:nvPr>
        </p:nvGraphicFramePr>
        <p:xfrm>
          <a:off x="20064790" y="17347557"/>
          <a:ext cx="9847426" cy="6435005"/>
        </p:xfrm>
        <a:graphic>
          <a:graphicData uri="http://schemas.openxmlformats.org/drawingml/2006/chart">
            <c:chart xmlns:c="http://schemas.openxmlformats.org/drawingml/2006/chart" xmlns:r="http://schemas.openxmlformats.org/officeDocument/2006/relationships" r:id="rId5"/>
          </a:graphicData>
        </a:graphic>
      </p:graphicFrame>
      <p:sp>
        <p:nvSpPr>
          <p:cNvPr id="4" name="CasellaDiTesto 3"/>
          <p:cNvSpPr txBox="1"/>
          <p:nvPr/>
        </p:nvSpPr>
        <p:spPr>
          <a:xfrm>
            <a:off x="194216" y="41360611"/>
            <a:ext cx="29260800" cy="1323439"/>
          </a:xfrm>
          <a:prstGeom prst="rect">
            <a:avLst/>
          </a:prstGeom>
          <a:noFill/>
        </p:spPr>
        <p:txBody>
          <a:bodyPr wrap="square" rtlCol="0">
            <a:spAutoFit/>
          </a:bodyPr>
          <a:lstStyle/>
          <a:p>
            <a:r>
              <a:rPr lang="it-IT" sz="4000" dirty="0" err="1" smtClean="0"/>
              <a:t>Founded</a:t>
            </a:r>
            <a:r>
              <a:rPr lang="it-IT" sz="4000" dirty="0" smtClean="0"/>
              <a:t> in part with</a:t>
            </a:r>
            <a:endParaRPr lang="it-IT" sz="4000" dirty="0"/>
          </a:p>
          <a:p>
            <a:r>
              <a:rPr lang="it-IT" sz="4000" dirty="0"/>
              <a:t> </a:t>
            </a:r>
            <a:r>
              <a:rPr lang="it-IT" sz="4000" b="1" dirty="0"/>
              <a:t>Fondo di Ateneo per la Ricerca </a:t>
            </a:r>
            <a:r>
              <a:rPr lang="it-IT" sz="4000" b="1" dirty="0" smtClean="0"/>
              <a:t>2015, </a:t>
            </a:r>
            <a:r>
              <a:rPr lang="it-IT" sz="4000" b="1" dirty="0" err="1" smtClean="0"/>
              <a:t>UniMoRe</a:t>
            </a:r>
            <a:r>
              <a:rPr lang="it-IT" sz="4000" dirty="0" smtClean="0"/>
              <a:t>  </a:t>
            </a:r>
            <a:endParaRPr lang="it-IT" sz="4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tlante">
  <a:themeElements>
    <a:clrScheme name="Atlante">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nt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nte">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{74F31C21-5599-CC4F-8215-8C787C0B4134}tf16401369</Template>
  <TotalTime>576</TotalTime>
  <Words>571</Words>
  <Application>Microsoft Office PowerPoint</Application>
  <PresentationFormat>Personalizzato</PresentationFormat>
  <Paragraphs>92</Paragraphs>
  <Slides>1</Slides>
  <Notes>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vt:i4>
      </vt:variant>
    </vt:vector>
  </HeadingPairs>
  <TitlesOfParts>
    <vt:vector size="8" baseType="lpstr">
      <vt:lpstr>Arial</vt:lpstr>
      <vt:lpstr>Calibri</vt:lpstr>
      <vt:lpstr>Calibri Light</vt:lpstr>
      <vt:lpstr>Rockwell</vt:lpstr>
      <vt:lpstr>Times New Roman</vt:lpstr>
      <vt:lpstr>Wingdings</vt:lpstr>
      <vt:lpstr>Atlante</vt:lpstr>
      <vt:lpstr>Presentazione standard di PowerPoint</vt:lpstr>
    </vt:vector>
  </TitlesOfParts>
  <Company>MegaPrint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A0 Vertical Poster</dc:title>
  <dc:creator>Ethan Shulda;www.postersession.com</dc:creator>
  <cp:keywords>www.postersession.com</cp:keywords>
  <dc:description>©MegaPrint Inc. 2009-2015</dc:description>
  <cp:lastModifiedBy>provaxp</cp:lastModifiedBy>
  <cp:revision>113</cp:revision>
  <dcterms:created xsi:type="dcterms:W3CDTF">2008-12-04T00:20:37Z</dcterms:created>
  <dcterms:modified xsi:type="dcterms:W3CDTF">2019-09-27T15:16:54Z</dcterms:modified>
  <cp:category>Research Poster</cp:category>
</cp:coreProperties>
</file>